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1" r:id="rId5"/>
    <p:sldMasterId id="214748367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5143500" cx="9144000"/>
  <p:notesSz cx="6858000" cy="9144000"/>
  <p:embeddedFontLst>
    <p:embeddedFont>
      <p:font typeface="Figtree"/>
      <p:regular r:id="rId19"/>
      <p:bold r:id="rId20"/>
      <p:italic r:id="rId21"/>
      <p:boldItalic r:id="rId22"/>
    </p:embeddedFont>
    <p:embeddedFont>
      <p:font typeface="Comfortaa SemiBold"/>
      <p:regular r:id="rId23"/>
      <p:bold r:id="rId24"/>
    </p:embeddedFont>
    <p:embeddedFont>
      <p:font typeface="Lexend ExtraBold"/>
      <p:bold r:id="rId25"/>
    </p:embeddedFont>
    <p:embeddedFont>
      <p:font typeface="Abril Fatface"/>
      <p:regular r:id="rId26"/>
    </p:embeddedFont>
    <p:embeddedFont>
      <p:font typeface="Source Code Pro Black"/>
      <p:bold r:id="rId27"/>
      <p:boldItalic r:id="rId28"/>
    </p:embeddedFont>
    <p:embeddedFont>
      <p:font typeface="Lexend Medium"/>
      <p:regular r:id="rId29"/>
      <p:bold r:id="rId30"/>
    </p:embeddedFont>
    <p:embeddedFont>
      <p:font typeface="Lexend"/>
      <p:regular r:id="rId31"/>
      <p:bold r:id="rId32"/>
    </p:embeddedFont>
    <p:embeddedFont>
      <p:font typeface="Source Code Pro Medium"/>
      <p:regular r:id="rId33"/>
      <p:bold r:id="rId34"/>
      <p:italic r:id="rId35"/>
      <p:boldItalic r:id="rId36"/>
    </p:embeddedFont>
    <p:embeddedFont>
      <p:font typeface="Quantico"/>
      <p:regular r:id="rId37"/>
      <p:bold r:id="rId38"/>
      <p:italic r:id="rId39"/>
      <p:boldItalic r:id="rId40"/>
    </p:embeddedFont>
    <p:embeddedFont>
      <p:font typeface="Chela One"/>
      <p:regular r:id="rId41"/>
    </p:embeddedFont>
    <p:embeddedFont>
      <p:font typeface="Lexend SemiBold"/>
      <p:regular r:id="rId42"/>
      <p:bold r:id="rId43"/>
    </p:embeddedFont>
    <p:embeddedFont>
      <p:font typeface="Poppins"/>
      <p:regular r:id="rId44"/>
      <p:bold r:id="rId45"/>
      <p:italic r:id="rId46"/>
      <p:boldItalic r:id="rId47"/>
    </p:embeddedFont>
    <p:embeddedFont>
      <p:font typeface="Source Code Pro"/>
      <p:regular r:id="rId48"/>
      <p:bold r:id="rId49"/>
      <p:italic r:id="rId50"/>
      <p:boldItalic r:id="rId51"/>
    </p:embeddedFont>
    <p:embeddedFont>
      <p:font typeface="Chelsea Market"/>
      <p:regular r:id="rId52"/>
    </p:embeddedFont>
    <p:embeddedFont>
      <p:font typeface="Homemade Apple"/>
      <p:regular r:id="rId53"/>
    </p:embeddedFont>
    <p:embeddedFont>
      <p:font typeface="Lexend Black"/>
      <p:bold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5" roundtripDataSignature="AMtx7mgRrlo16e1/KwZxJwOxEdO3TEkk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0E38124-F4E8-4ED9-8292-D6B3214E9DBA}">
  <a:tblStyle styleId="{00E38124-F4E8-4ED9-8292-D6B3214E9D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Quantico-boldItalic.fntdata"/><Relationship Id="rId42" Type="http://schemas.openxmlformats.org/officeDocument/2006/relationships/font" Target="fonts/LexendSemiBold-regular.fntdata"/><Relationship Id="rId41" Type="http://schemas.openxmlformats.org/officeDocument/2006/relationships/font" Target="fonts/ChelaOne-regular.fntdata"/><Relationship Id="rId44" Type="http://schemas.openxmlformats.org/officeDocument/2006/relationships/font" Target="fonts/Poppins-regular.fntdata"/><Relationship Id="rId43" Type="http://schemas.openxmlformats.org/officeDocument/2006/relationships/font" Target="fonts/LexendSemiBold-bold.fntdata"/><Relationship Id="rId46" Type="http://schemas.openxmlformats.org/officeDocument/2006/relationships/font" Target="fonts/Poppins-italic.fntdata"/><Relationship Id="rId45" Type="http://schemas.openxmlformats.org/officeDocument/2006/relationships/font" Target="fonts/Poppins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SourceCodePro-regular.fntdata"/><Relationship Id="rId47" Type="http://schemas.openxmlformats.org/officeDocument/2006/relationships/font" Target="fonts/Poppins-boldItalic.fntdata"/><Relationship Id="rId49" Type="http://schemas.openxmlformats.org/officeDocument/2006/relationships/font" Target="fonts/SourceCodePro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exend-regular.fntdata"/><Relationship Id="rId30" Type="http://schemas.openxmlformats.org/officeDocument/2006/relationships/font" Target="fonts/LexendMedium-bold.fntdata"/><Relationship Id="rId33" Type="http://schemas.openxmlformats.org/officeDocument/2006/relationships/font" Target="fonts/SourceCodeProMedium-regular.fntdata"/><Relationship Id="rId32" Type="http://schemas.openxmlformats.org/officeDocument/2006/relationships/font" Target="fonts/Lexend-bold.fntdata"/><Relationship Id="rId35" Type="http://schemas.openxmlformats.org/officeDocument/2006/relationships/font" Target="fonts/SourceCodeProMedium-italic.fntdata"/><Relationship Id="rId34" Type="http://schemas.openxmlformats.org/officeDocument/2006/relationships/font" Target="fonts/SourceCodeProMedium-bold.fntdata"/><Relationship Id="rId37" Type="http://schemas.openxmlformats.org/officeDocument/2006/relationships/font" Target="fonts/Quantico-regular.fntdata"/><Relationship Id="rId36" Type="http://schemas.openxmlformats.org/officeDocument/2006/relationships/font" Target="fonts/SourceCodeProMedium-boldItalic.fntdata"/><Relationship Id="rId39" Type="http://schemas.openxmlformats.org/officeDocument/2006/relationships/font" Target="fonts/Quantico-italic.fntdata"/><Relationship Id="rId38" Type="http://schemas.openxmlformats.org/officeDocument/2006/relationships/font" Target="fonts/Quantico-bold.fntdata"/><Relationship Id="rId20" Type="http://schemas.openxmlformats.org/officeDocument/2006/relationships/font" Target="fonts/Figtree-bold.fntdata"/><Relationship Id="rId22" Type="http://schemas.openxmlformats.org/officeDocument/2006/relationships/font" Target="fonts/Figtree-boldItalic.fntdata"/><Relationship Id="rId21" Type="http://schemas.openxmlformats.org/officeDocument/2006/relationships/font" Target="fonts/Figtree-italic.fntdata"/><Relationship Id="rId24" Type="http://schemas.openxmlformats.org/officeDocument/2006/relationships/font" Target="fonts/ComfortaaSemiBold-bold.fntdata"/><Relationship Id="rId23" Type="http://schemas.openxmlformats.org/officeDocument/2006/relationships/font" Target="fonts/ComfortaaSemiBold-regular.fntdata"/><Relationship Id="rId26" Type="http://schemas.openxmlformats.org/officeDocument/2006/relationships/font" Target="fonts/AbrilFatface-regular.fntdata"/><Relationship Id="rId25" Type="http://schemas.openxmlformats.org/officeDocument/2006/relationships/font" Target="fonts/LexendExtraBold-bold.fntdata"/><Relationship Id="rId28" Type="http://schemas.openxmlformats.org/officeDocument/2006/relationships/font" Target="fonts/SourceCodeProBlack-boldItalic.fntdata"/><Relationship Id="rId27" Type="http://schemas.openxmlformats.org/officeDocument/2006/relationships/font" Target="fonts/SourceCodeProBlack-bold.fntdata"/><Relationship Id="rId29" Type="http://schemas.openxmlformats.org/officeDocument/2006/relationships/font" Target="fonts/LexendMedium-regular.fntdata"/><Relationship Id="rId51" Type="http://schemas.openxmlformats.org/officeDocument/2006/relationships/font" Target="fonts/SourceCodePro-boldItalic.fntdata"/><Relationship Id="rId50" Type="http://schemas.openxmlformats.org/officeDocument/2006/relationships/font" Target="fonts/SourceCodePro-italic.fntdata"/><Relationship Id="rId53" Type="http://schemas.openxmlformats.org/officeDocument/2006/relationships/font" Target="fonts/HomemadeApple-regular.fntdata"/><Relationship Id="rId52" Type="http://schemas.openxmlformats.org/officeDocument/2006/relationships/font" Target="fonts/ChelseaMarket-regular.fntdata"/><Relationship Id="rId11" Type="http://schemas.openxmlformats.org/officeDocument/2006/relationships/slide" Target="slides/slide4.xml"/><Relationship Id="rId55" Type="http://customschemas.google.com/relationships/presentationmetadata" Target="metadata"/><Relationship Id="rId10" Type="http://schemas.openxmlformats.org/officeDocument/2006/relationships/slide" Target="slides/slide3.xml"/><Relationship Id="rId54" Type="http://schemas.openxmlformats.org/officeDocument/2006/relationships/font" Target="fonts/LexendBlack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Figtree-regular.fntdata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" name="Google Shape;38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cccc2e7f7c_0_30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g2cccc2e7f7c_0_30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2cccc2e7f7c_0_30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g2cccc2e7f7c_0_30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cccc2e7f7c_1_2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g2cccc2e7f7c_1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cccc2e7f7c_4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g2cccc2e7f7c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cccc2e7f7c_0_5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" name="Google Shape;439;g2cccc2e7f7c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cccc2e7f7c_0_31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g2cccc2e7f7c_0_3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cccc2e7f7c_1_3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2" name="Google Shape;552;g2cccc2e7f7c_1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2cccc2e7f7c_3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4" name="Google Shape;564;g2cccc2e7f7c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cccc2e7f7c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5" name="Google Shape;575;g2cccc2e7f7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2cd3ba01aa9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7" name="Google Shape;587;g2cd3ba01aa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mania.com/questions-powerpoint-google-slides/can-i-use-these-templates/" TargetMode="External"/><Relationship Id="rId3" Type="http://schemas.openxmlformats.org/officeDocument/2006/relationships/hyperlink" Target="https://www.facebook.com/SlidesManiaSM/" TargetMode="External"/><Relationship Id="rId4" Type="http://schemas.openxmlformats.org/officeDocument/2006/relationships/image" Target="../media/image1.png"/><Relationship Id="rId11" Type="http://schemas.openxmlformats.org/officeDocument/2006/relationships/image" Target="../media/image4.png"/><Relationship Id="rId10" Type="http://schemas.openxmlformats.org/officeDocument/2006/relationships/image" Target="../media/image2.png"/><Relationship Id="rId9" Type="http://schemas.openxmlformats.org/officeDocument/2006/relationships/hyperlink" Target="https://www.instagram.com/slidesmania/" TargetMode="External"/><Relationship Id="rId5" Type="http://schemas.openxmlformats.org/officeDocument/2006/relationships/hyperlink" Target="https://twitter.com/SlidesManiaSM/" TargetMode="External"/><Relationship Id="rId6" Type="http://schemas.openxmlformats.org/officeDocument/2006/relationships/image" Target="../media/image5.png"/><Relationship Id="rId7" Type="http://schemas.openxmlformats.org/officeDocument/2006/relationships/hyperlink" Target="https://www.pinterest.com/slidesmania/" TargetMode="External"/><Relationship Id="rId8" Type="http://schemas.openxmlformats.org/officeDocument/2006/relationships/image" Target="../media/image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6"/>
          <p:cNvSpPr txBox="1"/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7"/>
          <p:cNvSpPr txBox="1"/>
          <p:nvPr>
            <p:ph hasCustomPrompt="1" type="title"/>
          </p:nvPr>
        </p:nvSpPr>
        <p:spPr>
          <a:xfrm>
            <a:off x="3030250" y="1291525"/>
            <a:ext cx="4711500" cy="119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3" name="Google Shape;63;p37"/>
          <p:cNvSpPr txBox="1"/>
          <p:nvPr>
            <p:ph idx="1" type="subTitle"/>
          </p:nvPr>
        </p:nvSpPr>
        <p:spPr>
          <a:xfrm>
            <a:off x="4173275" y="3581850"/>
            <a:ext cx="3169800" cy="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64" name="Google Shape;64;p37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b="0" i="0" sz="10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5" name="Google Shape;65;p37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37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9"/>
          <p:cNvSpPr/>
          <p:nvPr/>
        </p:nvSpPr>
        <p:spPr>
          <a:xfrm>
            <a:off x="5987300" y="0"/>
            <a:ext cx="3156762" cy="3383653"/>
          </a:xfrm>
          <a:custGeom>
            <a:rect b="b" l="l" r="r" t="t"/>
            <a:pathLst>
              <a:path extrusionOk="0" h="121572" w="113420">
                <a:moveTo>
                  <a:pt x="0" y="0"/>
                </a:moveTo>
                <a:cubicBezTo>
                  <a:pt x="5866" y="2779"/>
                  <a:pt x="13332" y="6764"/>
                  <a:pt x="14511" y="14384"/>
                </a:cubicBezTo>
                <a:cubicBezTo>
                  <a:pt x="18132" y="37918"/>
                  <a:pt x="24980" y="46816"/>
                  <a:pt x="47532" y="46816"/>
                </a:cubicBezTo>
                <a:cubicBezTo>
                  <a:pt x="70084" y="46816"/>
                  <a:pt x="79753" y="53453"/>
                  <a:pt x="78939" y="70265"/>
                </a:cubicBezTo>
                <a:cubicBezTo>
                  <a:pt x="78139" y="87091"/>
                  <a:pt x="88299" y="114962"/>
                  <a:pt x="113419" y="121572"/>
                </a:cubicBezTo>
                <a:lnTo>
                  <a:pt x="113419" y="0"/>
                </a:lnTo>
                <a:close/>
              </a:path>
            </a:pathLst>
          </a:custGeom>
          <a:solidFill>
            <a:srgbClr val="E2A91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39"/>
          <p:cNvSpPr/>
          <p:nvPr/>
        </p:nvSpPr>
        <p:spPr>
          <a:xfrm>
            <a:off x="6550" y="1765550"/>
            <a:ext cx="3920044" cy="3555875"/>
          </a:xfrm>
          <a:custGeom>
            <a:rect b="b" l="l" r="r" t="t"/>
            <a:pathLst>
              <a:path extrusionOk="0" h="121558" w="113419">
                <a:moveTo>
                  <a:pt x="0" y="0"/>
                </a:moveTo>
                <a:lnTo>
                  <a:pt x="0" y="121558"/>
                </a:lnTo>
                <a:lnTo>
                  <a:pt x="113419" y="121558"/>
                </a:lnTo>
                <a:cubicBezTo>
                  <a:pt x="107553" y="118779"/>
                  <a:pt x="100087" y="114794"/>
                  <a:pt x="98922" y="107188"/>
                </a:cubicBezTo>
                <a:cubicBezTo>
                  <a:pt x="95287" y="83654"/>
                  <a:pt x="88453" y="74742"/>
                  <a:pt x="65901" y="74742"/>
                </a:cubicBezTo>
                <a:cubicBezTo>
                  <a:pt x="43335" y="74742"/>
                  <a:pt x="33680" y="68105"/>
                  <a:pt x="34480" y="51292"/>
                </a:cubicBezTo>
                <a:cubicBezTo>
                  <a:pt x="35280" y="34466"/>
                  <a:pt x="25120" y="6596"/>
                  <a:pt x="0" y="0"/>
                </a:cubicBezTo>
                <a:close/>
              </a:path>
            </a:pathLst>
          </a:custGeom>
          <a:solidFill>
            <a:srgbClr val="E2A91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" name="Google Shape;71;p39"/>
          <p:cNvGrpSpPr/>
          <p:nvPr/>
        </p:nvGrpSpPr>
        <p:grpSpPr>
          <a:xfrm>
            <a:off x="2681118" y="4669167"/>
            <a:ext cx="828086" cy="1373837"/>
            <a:chOff x="594925" y="3775150"/>
            <a:chExt cx="671875" cy="1114675"/>
          </a:xfrm>
        </p:grpSpPr>
        <p:sp>
          <p:nvSpPr>
            <p:cNvPr id="72" name="Google Shape;72;p39"/>
            <p:cNvSpPr/>
            <p:nvPr/>
          </p:nvSpPr>
          <p:spPr>
            <a:xfrm>
              <a:off x="997325" y="4068075"/>
              <a:ext cx="148400" cy="821750"/>
            </a:xfrm>
            <a:custGeom>
              <a:rect b="b" l="l" r="r" t="t"/>
              <a:pathLst>
                <a:path extrusionOk="0" h="32870" w="5936">
                  <a:moveTo>
                    <a:pt x="872" y="0"/>
                  </a:moveTo>
                  <a:cubicBezTo>
                    <a:pt x="783" y="0"/>
                    <a:pt x="700" y="53"/>
                    <a:pt x="688" y="174"/>
                  </a:cubicBezTo>
                  <a:cubicBezTo>
                    <a:pt x="0" y="8763"/>
                    <a:pt x="772" y="17379"/>
                    <a:pt x="2962" y="25715"/>
                  </a:cubicBezTo>
                  <a:cubicBezTo>
                    <a:pt x="3565" y="28045"/>
                    <a:pt x="4267" y="30374"/>
                    <a:pt x="5137" y="32634"/>
                  </a:cubicBezTo>
                  <a:cubicBezTo>
                    <a:pt x="5199" y="32799"/>
                    <a:pt x="5332" y="32869"/>
                    <a:pt x="5467" y="32869"/>
                  </a:cubicBezTo>
                  <a:cubicBezTo>
                    <a:pt x="5698" y="32869"/>
                    <a:pt x="5936" y="32664"/>
                    <a:pt x="5838" y="32381"/>
                  </a:cubicBezTo>
                  <a:cubicBezTo>
                    <a:pt x="4435" y="28353"/>
                    <a:pt x="3228" y="24284"/>
                    <a:pt x="2428" y="20074"/>
                  </a:cubicBezTo>
                  <a:cubicBezTo>
                    <a:pt x="1628" y="15906"/>
                    <a:pt x="1179" y="11682"/>
                    <a:pt x="1039" y="7430"/>
                  </a:cubicBezTo>
                  <a:cubicBezTo>
                    <a:pt x="955" y="5044"/>
                    <a:pt x="969" y="2630"/>
                    <a:pt x="1109" y="244"/>
                  </a:cubicBezTo>
                  <a:cubicBezTo>
                    <a:pt x="1117" y="93"/>
                    <a:pt x="989" y="0"/>
                    <a:pt x="8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9"/>
            <p:cNvSpPr/>
            <p:nvPr/>
          </p:nvSpPr>
          <p:spPr>
            <a:xfrm>
              <a:off x="855225" y="3775150"/>
              <a:ext cx="411575" cy="312025"/>
            </a:xfrm>
            <a:custGeom>
              <a:rect b="b" l="l" r="r" t="t"/>
              <a:pathLst>
                <a:path extrusionOk="0" h="12481" w="16463">
                  <a:moveTo>
                    <a:pt x="10482" y="1"/>
                  </a:moveTo>
                  <a:cubicBezTo>
                    <a:pt x="8888" y="1"/>
                    <a:pt x="7551" y="6685"/>
                    <a:pt x="7551" y="6685"/>
                  </a:cubicBezTo>
                  <a:cubicBezTo>
                    <a:pt x="7551" y="6685"/>
                    <a:pt x="7791" y="836"/>
                    <a:pt x="6227" y="836"/>
                  </a:cubicBezTo>
                  <a:cubicBezTo>
                    <a:pt x="6188" y="836"/>
                    <a:pt x="6147" y="839"/>
                    <a:pt x="6105" y="847"/>
                  </a:cubicBezTo>
                  <a:cubicBezTo>
                    <a:pt x="4393" y="1156"/>
                    <a:pt x="5530" y="6769"/>
                    <a:pt x="5530" y="6769"/>
                  </a:cubicBezTo>
                  <a:cubicBezTo>
                    <a:pt x="5530" y="6769"/>
                    <a:pt x="3667" y="2669"/>
                    <a:pt x="2167" y="2669"/>
                  </a:cubicBezTo>
                  <a:cubicBezTo>
                    <a:pt x="1950" y="2669"/>
                    <a:pt x="1740" y="2755"/>
                    <a:pt x="1545" y="2952"/>
                  </a:cubicBezTo>
                  <a:cubicBezTo>
                    <a:pt x="1" y="4496"/>
                    <a:pt x="5348" y="10825"/>
                    <a:pt x="5460" y="10951"/>
                  </a:cubicBezTo>
                  <a:lnTo>
                    <a:pt x="9263" y="12481"/>
                  </a:lnTo>
                  <a:cubicBezTo>
                    <a:pt x="9263" y="12481"/>
                    <a:pt x="16182" y="8804"/>
                    <a:pt x="16406" y="7176"/>
                  </a:cubicBezTo>
                  <a:cubicBezTo>
                    <a:pt x="16463" y="6766"/>
                    <a:pt x="16195" y="6612"/>
                    <a:pt x="15764" y="6612"/>
                  </a:cubicBezTo>
                  <a:cubicBezTo>
                    <a:pt x="14484" y="6612"/>
                    <a:pt x="11761" y="7962"/>
                    <a:pt x="11761" y="7962"/>
                  </a:cubicBezTo>
                  <a:cubicBezTo>
                    <a:pt x="11761" y="7962"/>
                    <a:pt x="16013" y="4313"/>
                    <a:pt x="14736" y="3191"/>
                  </a:cubicBezTo>
                  <a:cubicBezTo>
                    <a:pt x="14607" y="3077"/>
                    <a:pt x="14454" y="3026"/>
                    <a:pt x="14283" y="3026"/>
                  </a:cubicBezTo>
                  <a:cubicBezTo>
                    <a:pt x="12757" y="3026"/>
                    <a:pt x="9788" y="7079"/>
                    <a:pt x="9712" y="7218"/>
                  </a:cubicBezTo>
                  <a:cubicBezTo>
                    <a:pt x="9711" y="7220"/>
                    <a:pt x="9711" y="7221"/>
                    <a:pt x="9711" y="7221"/>
                  </a:cubicBezTo>
                  <a:cubicBezTo>
                    <a:pt x="9700" y="7221"/>
                    <a:pt x="12276" y="449"/>
                    <a:pt x="10624" y="19"/>
                  </a:cubicBezTo>
                  <a:cubicBezTo>
                    <a:pt x="10577" y="7"/>
                    <a:pt x="10529" y="1"/>
                    <a:pt x="104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39"/>
            <p:cNvSpPr/>
            <p:nvPr/>
          </p:nvSpPr>
          <p:spPr>
            <a:xfrm>
              <a:off x="969600" y="4021725"/>
              <a:ext cx="139325" cy="121950"/>
            </a:xfrm>
            <a:custGeom>
              <a:rect b="b" l="l" r="r" t="t"/>
              <a:pathLst>
                <a:path extrusionOk="0" h="4878" w="5573">
                  <a:moveTo>
                    <a:pt x="893" y="1"/>
                  </a:moveTo>
                  <a:cubicBezTo>
                    <a:pt x="568" y="1"/>
                    <a:pt x="265" y="58"/>
                    <a:pt x="1" y="190"/>
                  </a:cubicBezTo>
                  <a:cubicBezTo>
                    <a:pt x="1" y="190"/>
                    <a:pt x="1" y="3600"/>
                    <a:pt x="1404" y="4681"/>
                  </a:cubicBezTo>
                  <a:cubicBezTo>
                    <a:pt x="1580" y="4818"/>
                    <a:pt x="1779" y="4878"/>
                    <a:pt x="1991" y="4878"/>
                  </a:cubicBezTo>
                  <a:cubicBezTo>
                    <a:pt x="3454" y="4878"/>
                    <a:pt x="5572" y="2042"/>
                    <a:pt x="5572" y="2042"/>
                  </a:cubicBezTo>
                  <a:cubicBezTo>
                    <a:pt x="5572" y="2042"/>
                    <a:pt x="2840" y="1"/>
                    <a:pt x="8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39"/>
            <p:cNvSpPr/>
            <p:nvPr/>
          </p:nvSpPr>
          <p:spPr>
            <a:xfrm>
              <a:off x="761800" y="4212175"/>
              <a:ext cx="326725" cy="563200"/>
            </a:xfrm>
            <a:custGeom>
              <a:rect b="b" l="l" r="r" t="t"/>
              <a:pathLst>
                <a:path extrusionOk="0" h="22528" w="13069">
                  <a:moveTo>
                    <a:pt x="190" y="1"/>
                  </a:moveTo>
                  <a:cubicBezTo>
                    <a:pt x="94" y="1"/>
                    <a:pt x="1" y="71"/>
                    <a:pt x="33" y="192"/>
                  </a:cubicBezTo>
                  <a:cubicBezTo>
                    <a:pt x="1970" y="6605"/>
                    <a:pt x="4973" y="12626"/>
                    <a:pt x="8916" y="18043"/>
                  </a:cubicBezTo>
                  <a:cubicBezTo>
                    <a:pt x="10025" y="19558"/>
                    <a:pt x="11190" y="21046"/>
                    <a:pt x="12453" y="22435"/>
                  </a:cubicBezTo>
                  <a:cubicBezTo>
                    <a:pt x="12514" y="22500"/>
                    <a:pt x="12586" y="22528"/>
                    <a:pt x="12656" y="22528"/>
                  </a:cubicBezTo>
                  <a:cubicBezTo>
                    <a:pt x="12872" y="22528"/>
                    <a:pt x="13068" y="22265"/>
                    <a:pt x="12888" y="22042"/>
                  </a:cubicBezTo>
                  <a:cubicBezTo>
                    <a:pt x="10727" y="19530"/>
                    <a:pt x="8706" y="16920"/>
                    <a:pt x="6938" y="14113"/>
                  </a:cubicBezTo>
                  <a:cubicBezTo>
                    <a:pt x="5169" y="11321"/>
                    <a:pt x="3654" y="8388"/>
                    <a:pt x="2349" y="5356"/>
                  </a:cubicBezTo>
                  <a:cubicBezTo>
                    <a:pt x="1605" y="3644"/>
                    <a:pt x="931" y="1904"/>
                    <a:pt x="356" y="122"/>
                  </a:cubicBezTo>
                  <a:cubicBezTo>
                    <a:pt x="332" y="39"/>
                    <a:pt x="260" y="1"/>
                    <a:pt x="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9"/>
            <p:cNvSpPr/>
            <p:nvPr/>
          </p:nvSpPr>
          <p:spPr>
            <a:xfrm>
              <a:off x="594925" y="3972000"/>
              <a:ext cx="323125" cy="235525"/>
            </a:xfrm>
            <a:custGeom>
              <a:rect b="b" l="l" r="r" t="t"/>
              <a:pathLst>
                <a:path extrusionOk="0" h="9421" w="12925">
                  <a:moveTo>
                    <a:pt x="6483" y="0"/>
                  </a:moveTo>
                  <a:cubicBezTo>
                    <a:pt x="6465" y="0"/>
                    <a:pt x="6446" y="1"/>
                    <a:pt x="6427" y="4"/>
                  </a:cubicBezTo>
                  <a:cubicBezTo>
                    <a:pt x="5108" y="172"/>
                    <a:pt x="6091" y="5701"/>
                    <a:pt x="6091" y="5701"/>
                  </a:cubicBezTo>
                  <a:cubicBezTo>
                    <a:pt x="6091" y="5701"/>
                    <a:pt x="4749" y="1810"/>
                    <a:pt x="3636" y="1810"/>
                  </a:cubicBezTo>
                  <a:cubicBezTo>
                    <a:pt x="3550" y="1810"/>
                    <a:pt x="3465" y="1834"/>
                    <a:pt x="3382" y="1884"/>
                  </a:cubicBezTo>
                  <a:cubicBezTo>
                    <a:pt x="2245" y="2600"/>
                    <a:pt x="4645" y="6333"/>
                    <a:pt x="4645" y="6333"/>
                  </a:cubicBezTo>
                  <a:cubicBezTo>
                    <a:pt x="4645" y="6333"/>
                    <a:pt x="2521" y="4263"/>
                    <a:pt x="1332" y="4263"/>
                  </a:cubicBezTo>
                  <a:cubicBezTo>
                    <a:pt x="1042" y="4263"/>
                    <a:pt x="808" y="4386"/>
                    <a:pt x="674" y="4691"/>
                  </a:cubicBezTo>
                  <a:cubicBezTo>
                    <a:pt x="0" y="6249"/>
                    <a:pt x="5670" y="9322"/>
                    <a:pt x="5782" y="9378"/>
                  </a:cubicBezTo>
                  <a:lnTo>
                    <a:pt x="8967" y="9420"/>
                  </a:lnTo>
                  <a:cubicBezTo>
                    <a:pt x="8967" y="9420"/>
                    <a:pt x="12925" y="4789"/>
                    <a:pt x="12630" y="3540"/>
                  </a:cubicBezTo>
                  <a:cubicBezTo>
                    <a:pt x="12581" y="3336"/>
                    <a:pt x="12463" y="3251"/>
                    <a:pt x="12300" y="3251"/>
                  </a:cubicBezTo>
                  <a:cubicBezTo>
                    <a:pt x="11475" y="3251"/>
                    <a:pt x="9501" y="5421"/>
                    <a:pt x="9501" y="5421"/>
                  </a:cubicBezTo>
                  <a:cubicBezTo>
                    <a:pt x="9501" y="5421"/>
                    <a:pt x="11536" y="1589"/>
                    <a:pt x="10301" y="1140"/>
                  </a:cubicBezTo>
                  <a:cubicBezTo>
                    <a:pt x="10243" y="1120"/>
                    <a:pt x="10186" y="1110"/>
                    <a:pt x="10129" y="1110"/>
                  </a:cubicBezTo>
                  <a:cubicBezTo>
                    <a:pt x="8941" y="1110"/>
                    <a:pt x="7816" y="5356"/>
                    <a:pt x="7803" y="5477"/>
                  </a:cubicBezTo>
                  <a:cubicBezTo>
                    <a:pt x="7803" y="5478"/>
                    <a:pt x="7802" y="5479"/>
                    <a:pt x="7802" y="5479"/>
                  </a:cubicBezTo>
                  <a:cubicBezTo>
                    <a:pt x="7788" y="5479"/>
                    <a:pt x="7732" y="0"/>
                    <a:pt x="6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9"/>
            <p:cNvSpPr/>
            <p:nvPr/>
          </p:nvSpPr>
          <p:spPr>
            <a:xfrm>
              <a:off x="717000" y="4181475"/>
              <a:ext cx="114050" cy="87150"/>
            </a:xfrm>
            <a:custGeom>
              <a:rect b="b" l="l" r="r" t="t"/>
              <a:pathLst>
                <a:path extrusionOk="0" h="3486" w="4562">
                  <a:moveTo>
                    <a:pt x="1974" y="0"/>
                  </a:moveTo>
                  <a:cubicBezTo>
                    <a:pt x="1184" y="0"/>
                    <a:pt x="416" y="143"/>
                    <a:pt x="1" y="606"/>
                  </a:cubicBezTo>
                  <a:cubicBezTo>
                    <a:pt x="1" y="606"/>
                    <a:pt x="969" y="3062"/>
                    <a:pt x="2288" y="3455"/>
                  </a:cubicBezTo>
                  <a:cubicBezTo>
                    <a:pt x="2359" y="3476"/>
                    <a:pt x="2428" y="3486"/>
                    <a:pt x="2496" y="3486"/>
                  </a:cubicBezTo>
                  <a:cubicBezTo>
                    <a:pt x="3707" y="3486"/>
                    <a:pt x="4562" y="368"/>
                    <a:pt x="4562" y="368"/>
                  </a:cubicBezTo>
                  <a:cubicBezTo>
                    <a:pt x="4562" y="368"/>
                    <a:pt x="3241" y="0"/>
                    <a:pt x="19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" name="Google Shape;78;p39"/>
          <p:cNvSpPr/>
          <p:nvPr/>
        </p:nvSpPr>
        <p:spPr>
          <a:xfrm>
            <a:off x="548836" y="290893"/>
            <a:ext cx="95180" cy="94718"/>
          </a:xfrm>
          <a:custGeom>
            <a:rect b="b" l="l" r="r" t="t"/>
            <a:pathLst>
              <a:path extrusionOk="0" h="3074" w="3089">
                <a:moveTo>
                  <a:pt x="1544" y="1"/>
                </a:moveTo>
                <a:cubicBezTo>
                  <a:pt x="688" y="1"/>
                  <a:pt x="1" y="688"/>
                  <a:pt x="1" y="1530"/>
                </a:cubicBezTo>
                <a:cubicBezTo>
                  <a:pt x="1" y="2386"/>
                  <a:pt x="688" y="3074"/>
                  <a:pt x="1544" y="3074"/>
                </a:cubicBezTo>
                <a:cubicBezTo>
                  <a:pt x="2386" y="3074"/>
                  <a:pt x="3088" y="2386"/>
                  <a:pt x="3088" y="1530"/>
                </a:cubicBezTo>
                <a:cubicBezTo>
                  <a:pt x="3088" y="688"/>
                  <a:pt x="2386" y="1"/>
                  <a:pt x="154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9"/>
          <p:cNvSpPr/>
          <p:nvPr/>
        </p:nvSpPr>
        <p:spPr>
          <a:xfrm>
            <a:off x="235825" y="913112"/>
            <a:ext cx="70961" cy="70961"/>
          </a:xfrm>
          <a:custGeom>
            <a:rect b="b" l="l" r="r" t="t"/>
            <a:pathLst>
              <a:path extrusionOk="0" h="2303" w="2303">
                <a:moveTo>
                  <a:pt x="1152" y="1"/>
                </a:moveTo>
                <a:cubicBezTo>
                  <a:pt x="520" y="1"/>
                  <a:pt x="1" y="520"/>
                  <a:pt x="1" y="1151"/>
                </a:cubicBezTo>
                <a:cubicBezTo>
                  <a:pt x="1" y="1783"/>
                  <a:pt x="520" y="2302"/>
                  <a:pt x="1152" y="2302"/>
                </a:cubicBezTo>
                <a:cubicBezTo>
                  <a:pt x="1783" y="2302"/>
                  <a:pt x="2302" y="1783"/>
                  <a:pt x="2302" y="1151"/>
                </a:cubicBezTo>
                <a:cubicBezTo>
                  <a:pt x="2302" y="520"/>
                  <a:pt x="1783" y="1"/>
                  <a:pt x="115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9"/>
          <p:cNvSpPr/>
          <p:nvPr/>
        </p:nvSpPr>
        <p:spPr>
          <a:xfrm>
            <a:off x="3076124" y="4333281"/>
            <a:ext cx="38084" cy="38084"/>
          </a:xfrm>
          <a:custGeom>
            <a:rect b="b" l="l" r="r" t="t"/>
            <a:pathLst>
              <a:path extrusionOk="0" h="1236" w="1236">
                <a:moveTo>
                  <a:pt x="618" y="0"/>
                </a:moveTo>
                <a:cubicBezTo>
                  <a:pt x="282" y="0"/>
                  <a:pt x="1" y="281"/>
                  <a:pt x="1" y="618"/>
                </a:cubicBezTo>
                <a:cubicBezTo>
                  <a:pt x="1" y="955"/>
                  <a:pt x="282" y="1235"/>
                  <a:pt x="618" y="1235"/>
                </a:cubicBezTo>
                <a:cubicBezTo>
                  <a:pt x="955" y="1235"/>
                  <a:pt x="1236" y="955"/>
                  <a:pt x="1236" y="618"/>
                </a:cubicBezTo>
                <a:cubicBezTo>
                  <a:pt x="1236" y="281"/>
                  <a:pt x="955" y="0"/>
                  <a:pt x="61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" name="Google Shape;81;p39"/>
          <p:cNvGrpSpPr/>
          <p:nvPr/>
        </p:nvGrpSpPr>
        <p:grpSpPr>
          <a:xfrm rot="10800000">
            <a:off x="8583167" y="2433631"/>
            <a:ext cx="840195" cy="775397"/>
            <a:chOff x="-148797" y="1986032"/>
            <a:chExt cx="840195" cy="775397"/>
          </a:xfrm>
        </p:grpSpPr>
        <p:grpSp>
          <p:nvGrpSpPr>
            <p:cNvPr id="82" name="Google Shape;82;p39"/>
            <p:cNvGrpSpPr/>
            <p:nvPr/>
          </p:nvGrpSpPr>
          <p:grpSpPr>
            <a:xfrm>
              <a:off x="-148797" y="1986032"/>
              <a:ext cx="840195" cy="775397"/>
              <a:chOff x="-148797" y="1986032"/>
              <a:chExt cx="840195" cy="775397"/>
            </a:xfrm>
          </p:grpSpPr>
          <p:sp>
            <p:nvSpPr>
              <p:cNvPr id="83" name="Google Shape;83;p39"/>
              <p:cNvSpPr/>
              <p:nvPr/>
            </p:nvSpPr>
            <p:spPr>
              <a:xfrm rot="10800000">
                <a:off x="193376" y="2427545"/>
                <a:ext cx="319433" cy="333884"/>
              </a:xfrm>
              <a:custGeom>
                <a:rect b="b" l="l" r="r" t="t"/>
                <a:pathLst>
                  <a:path extrusionOk="0" h="10836" w="10367">
                    <a:moveTo>
                      <a:pt x="5953" y="0"/>
                    </a:moveTo>
                    <a:cubicBezTo>
                      <a:pt x="5748" y="0"/>
                      <a:pt x="5527" y="23"/>
                      <a:pt x="5291" y="72"/>
                    </a:cubicBezTo>
                    <a:cubicBezTo>
                      <a:pt x="1" y="1152"/>
                      <a:pt x="6807" y="10835"/>
                      <a:pt x="6807" y="10835"/>
                    </a:cubicBezTo>
                    <a:lnTo>
                      <a:pt x="7452" y="10709"/>
                    </a:lnTo>
                    <a:lnTo>
                      <a:pt x="8112" y="10569"/>
                    </a:lnTo>
                    <a:cubicBezTo>
                      <a:pt x="8112" y="10569"/>
                      <a:pt x="10366" y="0"/>
                      <a:pt x="595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39"/>
              <p:cNvSpPr/>
              <p:nvPr/>
            </p:nvSpPr>
            <p:spPr>
              <a:xfrm rot="10800000">
                <a:off x="29792" y="1986032"/>
                <a:ext cx="319433" cy="334316"/>
              </a:xfrm>
              <a:custGeom>
                <a:rect b="b" l="l" r="r" t="t"/>
                <a:pathLst>
                  <a:path extrusionOk="0" h="10850" w="10367">
                    <a:moveTo>
                      <a:pt x="3561" y="0"/>
                    </a:moveTo>
                    <a:lnTo>
                      <a:pt x="2915" y="141"/>
                    </a:lnTo>
                    <a:lnTo>
                      <a:pt x="2256" y="267"/>
                    </a:lnTo>
                    <a:cubicBezTo>
                      <a:pt x="2256" y="267"/>
                      <a:pt x="1" y="10849"/>
                      <a:pt x="4415" y="10849"/>
                    </a:cubicBezTo>
                    <a:cubicBezTo>
                      <a:pt x="4621" y="10849"/>
                      <a:pt x="4841" y="10826"/>
                      <a:pt x="5076" y="10778"/>
                    </a:cubicBezTo>
                    <a:cubicBezTo>
                      <a:pt x="10367" y="9698"/>
                      <a:pt x="3561" y="0"/>
                      <a:pt x="35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39"/>
              <p:cNvSpPr/>
              <p:nvPr/>
            </p:nvSpPr>
            <p:spPr>
              <a:xfrm rot="10800000">
                <a:off x="-131419" y="2347555"/>
                <a:ext cx="349321" cy="166911"/>
              </a:xfrm>
              <a:custGeom>
                <a:rect b="b" l="l" r="r" t="t"/>
                <a:pathLst>
                  <a:path extrusionOk="0" h="5417" w="11337">
                    <a:moveTo>
                      <a:pt x="8246" y="0"/>
                    </a:moveTo>
                    <a:cubicBezTo>
                      <a:pt x="5027" y="0"/>
                      <a:pt x="0" y="3536"/>
                      <a:pt x="0" y="3536"/>
                    </a:cubicBezTo>
                    <a:lnTo>
                      <a:pt x="141" y="4181"/>
                    </a:lnTo>
                    <a:lnTo>
                      <a:pt x="267" y="4841"/>
                    </a:lnTo>
                    <a:cubicBezTo>
                      <a:pt x="267" y="4841"/>
                      <a:pt x="2970" y="5417"/>
                      <a:pt x="5643" y="5417"/>
                    </a:cubicBezTo>
                    <a:cubicBezTo>
                      <a:pt x="8507" y="5417"/>
                      <a:pt x="11337" y="4756"/>
                      <a:pt x="10778" y="2020"/>
                    </a:cubicBezTo>
                    <a:cubicBezTo>
                      <a:pt x="10476" y="535"/>
                      <a:pt x="9497" y="0"/>
                      <a:pt x="82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39"/>
              <p:cNvSpPr/>
              <p:nvPr/>
            </p:nvSpPr>
            <p:spPr>
              <a:xfrm rot="10800000">
                <a:off x="325099" y="2233179"/>
                <a:ext cx="348921" cy="166757"/>
              </a:xfrm>
              <a:custGeom>
                <a:rect b="b" l="l" r="r" t="t"/>
                <a:pathLst>
                  <a:path extrusionOk="0" h="5412" w="11324">
                    <a:moveTo>
                      <a:pt x="5687" y="1"/>
                    </a:moveTo>
                    <a:cubicBezTo>
                      <a:pt x="2827" y="1"/>
                      <a:pt x="1" y="661"/>
                      <a:pt x="559" y="3397"/>
                    </a:cubicBezTo>
                    <a:cubicBezTo>
                      <a:pt x="862" y="4878"/>
                      <a:pt x="1838" y="5411"/>
                      <a:pt x="3087" y="5411"/>
                    </a:cubicBezTo>
                    <a:cubicBezTo>
                      <a:pt x="6302" y="5411"/>
                      <a:pt x="11323" y="1882"/>
                      <a:pt x="11323" y="1882"/>
                    </a:cubicBezTo>
                    <a:lnTo>
                      <a:pt x="11197" y="1236"/>
                    </a:lnTo>
                    <a:lnTo>
                      <a:pt x="11056" y="577"/>
                    </a:lnTo>
                    <a:cubicBezTo>
                      <a:pt x="11056" y="577"/>
                      <a:pt x="8357" y="1"/>
                      <a:pt x="56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39"/>
              <p:cNvSpPr/>
              <p:nvPr/>
            </p:nvSpPr>
            <p:spPr>
              <a:xfrm rot="10800000">
                <a:off x="-84368" y="2411553"/>
                <a:ext cx="340324" cy="305568"/>
              </a:xfrm>
              <a:custGeom>
                <a:rect b="b" l="l" r="r" t="t"/>
                <a:pathLst>
                  <a:path extrusionOk="0" h="9917" w="11045">
                    <a:moveTo>
                      <a:pt x="5107" y="1"/>
                    </a:moveTo>
                    <a:cubicBezTo>
                      <a:pt x="1601" y="1"/>
                      <a:pt x="0" y="9187"/>
                      <a:pt x="0" y="9187"/>
                    </a:cubicBezTo>
                    <a:lnTo>
                      <a:pt x="562" y="9552"/>
                    </a:lnTo>
                    <a:lnTo>
                      <a:pt x="1109" y="9916"/>
                    </a:lnTo>
                    <a:cubicBezTo>
                      <a:pt x="1109" y="9916"/>
                      <a:pt x="11045" y="3475"/>
                      <a:pt x="6540" y="486"/>
                    </a:cubicBezTo>
                    <a:cubicBezTo>
                      <a:pt x="6031" y="150"/>
                      <a:pt x="5553" y="1"/>
                      <a:pt x="51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39"/>
              <p:cNvSpPr/>
              <p:nvPr/>
            </p:nvSpPr>
            <p:spPr>
              <a:xfrm rot="10800000">
                <a:off x="286614" y="2030649"/>
                <a:ext cx="340355" cy="305259"/>
              </a:xfrm>
              <a:custGeom>
                <a:rect b="b" l="l" r="r" t="t"/>
                <a:pathLst>
                  <a:path extrusionOk="0" h="9907" w="11046">
                    <a:moveTo>
                      <a:pt x="9936" y="0"/>
                    </a:moveTo>
                    <a:cubicBezTo>
                      <a:pt x="9936" y="0"/>
                      <a:pt x="1" y="6442"/>
                      <a:pt x="4505" y="9417"/>
                    </a:cubicBezTo>
                    <a:cubicBezTo>
                      <a:pt x="5017" y="9756"/>
                      <a:pt x="5496" y="9906"/>
                      <a:pt x="5944" y="9906"/>
                    </a:cubicBezTo>
                    <a:cubicBezTo>
                      <a:pt x="9446" y="9906"/>
                      <a:pt x="11045" y="730"/>
                      <a:pt x="11045" y="730"/>
                    </a:cubicBezTo>
                    <a:lnTo>
                      <a:pt x="10484" y="365"/>
                    </a:lnTo>
                    <a:lnTo>
                      <a:pt x="993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39"/>
              <p:cNvSpPr/>
              <p:nvPr/>
            </p:nvSpPr>
            <p:spPr>
              <a:xfrm rot="10800000">
                <a:off x="-148797" y="2120775"/>
                <a:ext cx="382260" cy="237626"/>
              </a:xfrm>
              <a:custGeom>
                <a:rect b="b" l="l" r="r" t="t"/>
                <a:pathLst>
                  <a:path extrusionOk="0" h="7712" w="12406">
                    <a:moveTo>
                      <a:pt x="730" y="0"/>
                    </a:moveTo>
                    <a:lnTo>
                      <a:pt x="365" y="562"/>
                    </a:lnTo>
                    <a:lnTo>
                      <a:pt x="0" y="1109"/>
                    </a:lnTo>
                    <a:cubicBezTo>
                      <a:pt x="0" y="1109"/>
                      <a:pt x="4281" y="7712"/>
                      <a:pt x="7482" y="7712"/>
                    </a:cubicBezTo>
                    <a:cubicBezTo>
                      <a:pt x="8208" y="7712"/>
                      <a:pt x="8878" y="7373"/>
                      <a:pt x="9431" y="6540"/>
                    </a:cubicBezTo>
                    <a:cubicBezTo>
                      <a:pt x="12406" y="2035"/>
                      <a:pt x="730" y="0"/>
                      <a:pt x="7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39"/>
              <p:cNvSpPr/>
              <p:nvPr/>
            </p:nvSpPr>
            <p:spPr>
              <a:xfrm rot="10800000">
                <a:off x="309107" y="2389060"/>
                <a:ext cx="382291" cy="237657"/>
              </a:xfrm>
              <a:custGeom>
                <a:rect b="b" l="l" r="r" t="t"/>
                <a:pathLst>
                  <a:path extrusionOk="0" h="7713" w="12407">
                    <a:moveTo>
                      <a:pt x="4924" y="1"/>
                    </a:moveTo>
                    <a:cubicBezTo>
                      <a:pt x="4199" y="1"/>
                      <a:pt x="3528" y="340"/>
                      <a:pt x="2976" y="1173"/>
                    </a:cubicBezTo>
                    <a:cubicBezTo>
                      <a:pt x="1" y="5677"/>
                      <a:pt x="11677" y="7712"/>
                      <a:pt x="11677" y="7712"/>
                    </a:cubicBezTo>
                    <a:lnTo>
                      <a:pt x="12041" y="7151"/>
                    </a:lnTo>
                    <a:lnTo>
                      <a:pt x="12406" y="6603"/>
                    </a:lnTo>
                    <a:cubicBezTo>
                      <a:pt x="12406" y="6603"/>
                      <a:pt x="8126" y="1"/>
                      <a:pt x="49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" name="Google Shape;91;p39"/>
            <p:cNvGrpSpPr/>
            <p:nvPr/>
          </p:nvGrpSpPr>
          <p:grpSpPr>
            <a:xfrm>
              <a:off x="75610" y="2179473"/>
              <a:ext cx="391350" cy="388515"/>
              <a:chOff x="75610" y="2179473"/>
              <a:chExt cx="391350" cy="388515"/>
            </a:xfrm>
          </p:grpSpPr>
          <p:sp>
            <p:nvSpPr>
              <p:cNvPr id="92" name="Google Shape;92;p39"/>
              <p:cNvSpPr/>
              <p:nvPr/>
            </p:nvSpPr>
            <p:spPr>
              <a:xfrm rot="10800000">
                <a:off x="165552" y="2276502"/>
                <a:ext cx="211898" cy="194581"/>
              </a:xfrm>
              <a:custGeom>
                <a:rect b="b" l="l" r="r" t="t"/>
                <a:pathLst>
                  <a:path extrusionOk="0" h="6315" w="6877">
                    <a:moveTo>
                      <a:pt x="3453" y="0"/>
                    </a:moveTo>
                    <a:cubicBezTo>
                      <a:pt x="3244" y="0"/>
                      <a:pt x="3033" y="21"/>
                      <a:pt x="2821" y="65"/>
                    </a:cubicBezTo>
                    <a:cubicBezTo>
                      <a:pt x="1109" y="416"/>
                      <a:pt x="0" y="2086"/>
                      <a:pt x="351" y="3784"/>
                    </a:cubicBezTo>
                    <a:cubicBezTo>
                      <a:pt x="659" y="5287"/>
                      <a:pt x="1984" y="6315"/>
                      <a:pt x="3453" y="6315"/>
                    </a:cubicBezTo>
                    <a:cubicBezTo>
                      <a:pt x="3656" y="6315"/>
                      <a:pt x="3863" y="6295"/>
                      <a:pt x="4070" y="6254"/>
                    </a:cubicBezTo>
                    <a:cubicBezTo>
                      <a:pt x="5782" y="5903"/>
                      <a:pt x="6876" y="4233"/>
                      <a:pt x="6540" y="2521"/>
                    </a:cubicBezTo>
                    <a:cubicBezTo>
                      <a:pt x="6233" y="1035"/>
                      <a:pt x="4915" y="0"/>
                      <a:pt x="34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39"/>
              <p:cNvSpPr/>
              <p:nvPr/>
            </p:nvSpPr>
            <p:spPr>
              <a:xfrm rot="10800000">
                <a:off x="273611" y="2401662"/>
                <a:ext cx="51950" cy="166326"/>
              </a:xfrm>
              <a:custGeom>
                <a:rect b="b" l="l" r="r" t="t"/>
                <a:pathLst>
                  <a:path extrusionOk="0" h="5398" w="1686">
                    <a:moveTo>
                      <a:pt x="584" y="0"/>
                    </a:moveTo>
                    <a:cubicBezTo>
                      <a:pt x="549" y="0"/>
                      <a:pt x="513" y="3"/>
                      <a:pt x="477" y="10"/>
                    </a:cubicBezTo>
                    <a:cubicBezTo>
                      <a:pt x="182" y="66"/>
                      <a:pt x="0" y="347"/>
                      <a:pt x="56" y="642"/>
                    </a:cubicBezTo>
                    <a:cubicBezTo>
                      <a:pt x="112" y="894"/>
                      <a:pt x="323" y="1063"/>
                      <a:pt x="575" y="1077"/>
                    </a:cubicBezTo>
                    <a:cubicBezTo>
                      <a:pt x="856" y="2480"/>
                      <a:pt x="1151" y="3898"/>
                      <a:pt x="1431" y="5301"/>
                    </a:cubicBezTo>
                    <a:cubicBezTo>
                      <a:pt x="1450" y="5368"/>
                      <a:pt x="1502" y="5398"/>
                      <a:pt x="1553" y="5398"/>
                    </a:cubicBezTo>
                    <a:cubicBezTo>
                      <a:pt x="1621" y="5398"/>
                      <a:pt x="1686" y="5346"/>
                      <a:pt x="1670" y="5259"/>
                    </a:cubicBezTo>
                    <a:cubicBezTo>
                      <a:pt x="1375" y="3841"/>
                      <a:pt x="1095" y="2438"/>
                      <a:pt x="800" y="1021"/>
                    </a:cubicBezTo>
                    <a:cubicBezTo>
                      <a:pt x="1025" y="922"/>
                      <a:pt x="1165" y="684"/>
                      <a:pt x="1109" y="431"/>
                    </a:cubicBezTo>
                    <a:cubicBezTo>
                      <a:pt x="1059" y="172"/>
                      <a:pt x="837" y="0"/>
                      <a:pt x="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39"/>
              <p:cNvSpPr/>
              <p:nvPr/>
            </p:nvSpPr>
            <p:spPr>
              <a:xfrm rot="10800000">
                <a:off x="217009" y="2179473"/>
                <a:ext cx="51981" cy="166418"/>
              </a:xfrm>
              <a:custGeom>
                <a:rect b="b" l="l" r="r" t="t"/>
                <a:pathLst>
                  <a:path extrusionOk="0" h="5401" w="1687">
                    <a:moveTo>
                      <a:pt x="138" y="0"/>
                    </a:moveTo>
                    <a:cubicBezTo>
                      <a:pt x="69" y="0"/>
                      <a:pt x="0" y="52"/>
                      <a:pt x="16" y="142"/>
                    </a:cubicBezTo>
                    <a:cubicBezTo>
                      <a:pt x="311" y="1545"/>
                      <a:pt x="592" y="2963"/>
                      <a:pt x="887" y="4380"/>
                    </a:cubicBezTo>
                    <a:cubicBezTo>
                      <a:pt x="662" y="4478"/>
                      <a:pt x="522" y="4717"/>
                      <a:pt x="578" y="4969"/>
                    </a:cubicBezTo>
                    <a:cubicBezTo>
                      <a:pt x="627" y="5228"/>
                      <a:pt x="850" y="5400"/>
                      <a:pt x="1103" y="5400"/>
                    </a:cubicBezTo>
                    <a:cubicBezTo>
                      <a:pt x="1138" y="5400"/>
                      <a:pt x="1174" y="5397"/>
                      <a:pt x="1209" y="5390"/>
                    </a:cubicBezTo>
                    <a:cubicBezTo>
                      <a:pt x="1504" y="5334"/>
                      <a:pt x="1686" y="5039"/>
                      <a:pt x="1630" y="4759"/>
                    </a:cubicBezTo>
                    <a:cubicBezTo>
                      <a:pt x="1574" y="4506"/>
                      <a:pt x="1364" y="4338"/>
                      <a:pt x="1111" y="4324"/>
                    </a:cubicBezTo>
                    <a:cubicBezTo>
                      <a:pt x="830" y="2920"/>
                      <a:pt x="536" y="1503"/>
                      <a:pt x="255" y="86"/>
                    </a:cubicBezTo>
                    <a:cubicBezTo>
                      <a:pt x="237" y="27"/>
                      <a:pt x="188" y="0"/>
                      <a:pt x="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39"/>
              <p:cNvSpPr/>
              <p:nvPr/>
            </p:nvSpPr>
            <p:spPr>
              <a:xfrm rot="10800000">
                <a:off x="75610" y="2376458"/>
                <a:ext cx="169284" cy="50132"/>
              </a:xfrm>
              <a:custGeom>
                <a:rect b="b" l="l" r="r" t="t"/>
                <a:pathLst>
                  <a:path extrusionOk="0" h="1627" w="5494">
                    <a:moveTo>
                      <a:pt x="4908" y="0"/>
                    </a:moveTo>
                    <a:cubicBezTo>
                      <a:pt x="4874" y="0"/>
                      <a:pt x="4840" y="3"/>
                      <a:pt x="4806" y="10"/>
                    </a:cubicBezTo>
                    <a:cubicBezTo>
                      <a:pt x="4553" y="66"/>
                      <a:pt x="4385" y="277"/>
                      <a:pt x="4371" y="529"/>
                    </a:cubicBezTo>
                    <a:cubicBezTo>
                      <a:pt x="2967" y="810"/>
                      <a:pt x="1550" y="1105"/>
                      <a:pt x="133" y="1386"/>
                    </a:cubicBezTo>
                    <a:cubicBezTo>
                      <a:pt x="1" y="1425"/>
                      <a:pt x="30" y="1627"/>
                      <a:pt x="163" y="1627"/>
                    </a:cubicBezTo>
                    <a:cubicBezTo>
                      <a:pt x="171" y="1627"/>
                      <a:pt x="180" y="1626"/>
                      <a:pt x="189" y="1624"/>
                    </a:cubicBezTo>
                    <a:cubicBezTo>
                      <a:pt x="1592" y="1329"/>
                      <a:pt x="3009" y="1049"/>
                      <a:pt x="4427" y="754"/>
                    </a:cubicBezTo>
                    <a:cubicBezTo>
                      <a:pt x="4510" y="945"/>
                      <a:pt x="4696" y="1075"/>
                      <a:pt x="4905" y="1075"/>
                    </a:cubicBezTo>
                    <a:cubicBezTo>
                      <a:pt x="4941" y="1075"/>
                      <a:pt x="4979" y="1071"/>
                      <a:pt x="5016" y="1063"/>
                    </a:cubicBezTo>
                    <a:cubicBezTo>
                      <a:pt x="5311" y="1007"/>
                      <a:pt x="5493" y="726"/>
                      <a:pt x="5437" y="431"/>
                    </a:cubicBezTo>
                    <a:cubicBezTo>
                      <a:pt x="5388" y="172"/>
                      <a:pt x="5155" y="0"/>
                      <a:pt x="49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39"/>
              <p:cNvSpPr/>
              <p:nvPr/>
            </p:nvSpPr>
            <p:spPr>
              <a:xfrm rot="10800000">
                <a:off x="297707" y="2320872"/>
                <a:ext cx="169253" cy="50132"/>
              </a:xfrm>
              <a:custGeom>
                <a:rect b="b" l="l" r="r" t="t"/>
                <a:pathLst>
                  <a:path extrusionOk="0" h="1627" w="5493">
                    <a:moveTo>
                      <a:pt x="5331" y="0"/>
                    </a:moveTo>
                    <a:cubicBezTo>
                      <a:pt x="5322" y="0"/>
                      <a:pt x="5314" y="1"/>
                      <a:pt x="5305" y="3"/>
                    </a:cubicBezTo>
                    <a:cubicBezTo>
                      <a:pt x="3901" y="297"/>
                      <a:pt x="2484" y="578"/>
                      <a:pt x="1067" y="873"/>
                    </a:cubicBezTo>
                    <a:cubicBezTo>
                      <a:pt x="983" y="682"/>
                      <a:pt x="798" y="551"/>
                      <a:pt x="589" y="551"/>
                    </a:cubicBezTo>
                    <a:cubicBezTo>
                      <a:pt x="552" y="551"/>
                      <a:pt x="515" y="555"/>
                      <a:pt x="477" y="564"/>
                    </a:cubicBezTo>
                    <a:cubicBezTo>
                      <a:pt x="183" y="620"/>
                      <a:pt x="0" y="901"/>
                      <a:pt x="56" y="1195"/>
                    </a:cubicBezTo>
                    <a:cubicBezTo>
                      <a:pt x="106" y="1454"/>
                      <a:pt x="339" y="1626"/>
                      <a:pt x="585" y="1626"/>
                    </a:cubicBezTo>
                    <a:cubicBezTo>
                      <a:pt x="619" y="1626"/>
                      <a:pt x="654" y="1623"/>
                      <a:pt x="688" y="1616"/>
                    </a:cubicBezTo>
                    <a:cubicBezTo>
                      <a:pt x="940" y="1560"/>
                      <a:pt x="1109" y="1350"/>
                      <a:pt x="1123" y="1097"/>
                    </a:cubicBezTo>
                    <a:cubicBezTo>
                      <a:pt x="2526" y="816"/>
                      <a:pt x="3944" y="522"/>
                      <a:pt x="5347" y="227"/>
                    </a:cubicBezTo>
                    <a:cubicBezTo>
                      <a:pt x="5492" y="201"/>
                      <a:pt x="5463" y="0"/>
                      <a:pt x="5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39"/>
              <p:cNvSpPr/>
              <p:nvPr/>
            </p:nvSpPr>
            <p:spPr>
              <a:xfrm rot="10800000">
                <a:off x="152580" y="2396979"/>
                <a:ext cx="106087" cy="144572"/>
              </a:xfrm>
              <a:custGeom>
                <a:rect b="b" l="l" r="r" t="t"/>
                <a:pathLst>
                  <a:path extrusionOk="0" h="4692" w="3443">
                    <a:moveTo>
                      <a:pt x="2833" y="1"/>
                    </a:moveTo>
                    <a:cubicBezTo>
                      <a:pt x="2657" y="1"/>
                      <a:pt x="2487" y="88"/>
                      <a:pt x="2390" y="247"/>
                    </a:cubicBezTo>
                    <a:cubicBezTo>
                      <a:pt x="2250" y="457"/>
                      <a:pt x="2278" y="724"/>
                      <a:pt x="2446" y="906"/>
                    </a:cubicBezTo>
                    <a:cubicBezTo>
                      <a:pt x="1660" y="2113"/>
                      <a:pt x="860" y="3306"/>
                      <a:pt x="60" y="4513"/>
                    </a:cubicBezTo>
                    <a:cubicBezTo>
                      <a:pt x="1" y="4602"/>
                      <a:pt x="82" y="4692"/>
                      <a:pt x="164" y="4692"/>
                    </a:cubicBezTo>
                    <a:cubicBezTo>
                      <a:pt x="198" y="4692"/>
                      <a:pt x="232" y="4676"/>
                      <a:pt x="257" y="4639"/>
                    </a:cubicBezTo>
                    <a:cubicBezTo>
                      <a:pt x="1057" y="3447"/>
                      <a:pt x="1857" y="2240"/>
                      <a:pt x="2643" y="1033"/>
                    </a:cubicBezTo>
                    <a:cubicBezTo>
                      <a:pt x="2708" y="1056"/>
                      <a:pt x="2776" y="1068"/>
                      <a:pt x="2843" y="1068"/>
                    </a:cubicBezTo>
                    <a:cubicBezTo>
                      <a:pt x="3019" y="1068"/>
                      <a:pt x="3187" y="989"/>
                      <a:pt x="3288" y="836"/>
                    </a:cubicBezTo>
                    <a:cubicBezTo>
                      <a:pt x="3442" y="584"/>
                      <a:pt x="3372" y="247"/>
                      <a:pt x="3134" y="93"/>
                    </a:cubicBezTo>
                    <a:cubicBezTo>
                      <a:pt x="3041" y="30"/>
                      <a:pt x="2936" y="1"/>
                      <a:pt x="28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39"/>
              <p:cNvSpPr/>
              <p:nvPr/>
            </p:nvSpPr>
            <p:spPr>
              <a:xfrm rot="10800000">
                <a:off x="283934" y="2205941"/>
                <a:ext cx="106057" cy="144572"/>
              </a:xfrm>
              <a:custGeom>
                <a:rect b="b" l="l" r="r" t="t"/>
                <a:pathLst>
                  <a:path extrusionOk="0" h="4692" w="3442">
                    <a:moveTo>
                      <a:pt x="3279" y="1"/>
                    </a:moveTo>
                    <a:cubicBezTo>
                      <a:pt x="3245" y="1"/>
                      <a:pt x="3210" y="16"/>
                      <a:pt x="3186" y="53"/>
                    </a:cubicBezTo>
                    <a:cubicBezTo>
                      <a:pt x="2386" y="1246"/>
                      <a:pt x="1586" y="2453"/>
                      <a:pt x="800" y="3660"/>
                    </a:cubicBezTo>
                    <a:cubicBezTo>
                      <a:pt x="733" y="3632"/>
                      <a:pt x="663" y="3619"/>
                      <a:pt x="595" y="3619"/>
                    </a:cubicBezTo>
                    <a:cubicBezTo>
                      <a:pt x="421" y="3619"/>
                      <a:pt x="255" y="3705"/>
                      <a:pt x="154" y="3856"/>
                    </a:cubicBezTo>
                    <a:cubicBezTo>
                      <a:pt x="0" y="4109"/>
                      <a:pt x="70" y="4432"/>
                      <a:pt x="309" y="4600"/>
                    </a:cubicBezTo>
                    <a:cubicBezTo>
                      <a:pt x="402" y="4662"/>
                      <a:pt x="505" y="4692"/>
                      <a:pt x="606" y="4692"/>
                    </a:cubicBezTo>
                    <a:cubicBezTo>
                      <a:pt x="779" y="4692"/>
                      <a:pt x="946" y="4605"/>
                      <a:pt x="1053" y="4446"/>
                    </a:cubicBezTo>
                    <a:cubicBezTo>
                      <a:pt x="1193" y="4235"/>
                      <a:pt x="1165" y="3955"/>
                      <a:pt x="996" y="3786"/>
                    </a:cubicBezTo>
                    <a:cubicBezTo>
                      <a:pt x="1782" y="2579"/>
                      <a:pt x="2582" y="1386"/>
                      <a:pt x="3382" y="180"/>
                    </a:cubicBezTo>
                    <a:cubicBezTo>
                      <a:pt x="3442" y="90"/>
                      <a:pt x="3361" y="1"/>
                      <a:pt x="3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39"/>
              <p:cNvSpPr/>
              <p:nvPr/>
            </p:nvSpPr>
            <p:spPr>
              <a:xfrm rot="10800000">
                <a:off x="101123" y="2257244"/>
                <a:ext cx="148547" cy="102667"/>
              </a:xfrm>
              <a:custGeom>
                <a:rect b="b" l="l" r="r" t="t"/>
                <a:pathLst>
                  <a:path extrusionOk="0" h="3332" w="4821">
                    <a:moveTo>
                      <a:pt x="168" y="1"/>
                    </a:moveTo>
                    <a:cubicBezTo>
                      <a:pt x="70" y="1"/>
                      <a:pt x="0" y="148"/>
                      <a:pt x="105" y="218"/>
                    </a:cubicBezTo>
                    <a:cubicBezTo>
                      <a:pt x="1298" y="1018"/>
                      <a:pt x="2505" y="1818"/>
                      <a:pt x="3712" y="2604"/>
                    </a:cubicBezTo>
                    <a:cubicBezTo>
                      <a:pt x="3614" y="2842"/>
                      <a:pt x="3698" y="3109"/>
                      <a:pt x="3908" y="3249"/>
                    </a:cubicBezTo>
                    <a:cubicBezTo>
                      <a:pt x="3999" y="3305"/>
                      <a:pt x="4099" y="3331"/>
                      <a:pt x="4198" y="3331"/>
                    </a:cubicBezTo>
                    <a:cubicBezTo>
                      <a:pt x="4373" y="3331"/>
                      <a:pt x="4544" y="3247"/>
                      <a:pt x="4652" y="3095"/>
                    </a:cubicBezTo>
                    <a:cubicBezTo>
                      <a:pt x="4820" y="2842"/>
                      <a:pt x="4750" y="2505"/>
                      <a:pt x="4498" y="2351"/>
                    </a:cubicBezTo>
                    <a:cubicBezTo>
                      <a:pt x="4407" y="2290"/>
                      <a:pt x="4303" y="2261"/>
                      <a:pt x="4200" y="2261"/>
                    </a:cubicBezTo>
                    <a:cubicBezTo>
                      <a:pt x="4066" y="2261"/>
                      <a:pt x="3934" y="2311"/>
                      <a:pt x="3838" y="2407"/>
                    </a:cubicBezTo>
                    <a:cubicBezTo>
                      <a:pt x="2631" y="1621"/>
                      <a:pt x="1438" y="821"/>
                      <a:pt x="231" y="21"/>
                    </a:cubicBezTo>
                    <a:cubicBezTo>
                      <a:pt x="210" y="7"/>
                      <a:pt x="188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39"/>
              <p:cNvSpPr/>
              <p:nvPr/>
            </p:nvSpPr>
            <p:spPr>
              <a:xfrm rot="10800000">
                <a:off x="292869" y="2387612"/>
                <a:ext cx="148578" cy="102729"/>
              </a:xfrm>
              <a:custGeom>
                <a:rect b="b" l="l" r="r" t="t"/>
                <a:pathLst>
                  <a:path extrusionOk="0" h="3334" w="4822">
                    <a:moveTo>
                      <a:pt x="610" y="1"/>
                    </a:moveTo>
                    <a:cubicBezTo>
                      <a:pt x="435" y="1"/>
                      <a:pt x="266" y="82"/>
                      <a:pt x="168" y="241"/>
                    </a:cubicBezTo>
                    <a:cubicBezTo>
                      <a:pt x="0" y="493"/>
                      <a:pt x="70" y="816"/>
                      <a:pt x="323" y="985"/>
                    </a:cubicBezTo>
                    <a:cubicBezTo>
                      <a:pt x="414" y="1045"/>
                      <a:pt x="515" y="1074"/>
                      <a:pt x="616" y="1074"/>
                    </a:cubicBezTo>
                    <a:cubicBezTo>
                      <a:pt x="748" y="1074"/>
                      <a:pt x="879" y="1024"/>
                      <a:pt x="982" y="929"/>
                    </a:cubicBezTo>
                    <a:cubicBezTo>
                      <a:pt x="2189" y="1714"/>
                      <a:pt x="3382" y="2514"/>
                      <a:pt x="4589" y="3314"/>
                    </a:cubicBezTo>
                    <a:cubicBezTo>
                      <a:pt x="4610" y="3328"/>
                      <a:pt x="4630" y="3334"/>
                      <a:pt x="4649" y="3334"/>
                    </a:cubicBezTo>
                    <a:cubicBezTo>
                      <a:pt x="4750" y="3334"/>
                      <a:pt x="4821" y="3176"/>
                      <a:pt x="4715" y="3118"/>
                    </a:cubicBezTo>
                    <a:cubicBezTo>
                      <a:pt x="3522" y="2318"/>
                      <a:pt x="2316" y="1518"/>
                      <a:pt x="1109" y="732"/>
                    </a:cubicBezTo>
                    <a:cubicBezTo>
                      <a:pt x="1207" y="493"/>
                      <a:pt x="1123" y="227"/>
                      <a:pt x="912" y="86"/>
                    </a:cubicBezTo>
                    <a:cubicBezTo>
                      <a:pt x="818" y="29"/>
                      <a:pt x="713" y="1"/>
                      <a:pt x="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1" name="Google Shape;101;p39"/>
          <p:cNvSpPr/>
          <p:nvPr/>
        </p:nvSpPr>
        <p:spPr>
          <a:xfrm>
            <a:off x="3026897" y="4971733"/>
            <a:ext cx="583373" cy="911988"/>
          </a:xfrm>
          <a:custGeom>
            <a:rect b="b" l="l" r="r" t="t"/>
            <a:pathLst>
              <a:path extrusionOk="0" h="29598" w="18933">
                <a:moveTo>
                  <a:pt x="18848" y="1"/>
                </a:moveTo>
                <a:cubicBezTo>
                  <a:pt x="18848" y="1"/>
                  <a:pt x="1" y="7537"/>
                  <a:pt x="5544" y="29597"/>
                </a:cubicBezTo>
                <a:cubicBezTo>
                  <a:pt x="5544" y="29597"/>
                  <a:pt x="5656" y="29541"/>
                  <a:pt x="5853" y="29415"/>
                </a:cubicBezTo>
                <a:lnTo>
                  <a:pt x="5867" y="29401"/>
                </a:lnTo>
                <a:cubicBezTo>
                  <a:pt x="5881" y="29387"/>
                  <a:pt x="5909" y="29359"/>
                  <a:pt x="5951" y="29345"/>
                </a:cubicBezTo>
                <a:lnTo>
                  <a:pt x="5979" y="29316"/>
                </a:lnTo>
                <a:cubicBezTo>
                  <a:pt x="6007" y="29302"/>
                  <a:pt x="6035" y="29288"/>
                  <a:pt x="6063" y="29260"/>
                </a:cubicBezTo>
                <a:lnTo>
                  <a:pt x="6120" y="29232"/>
                </a:lnTo>
                <a:cubicBezTo>
                  <a:pt x="6148" y="29204"/>
                  <a:pt x="6176" y="29190"/>
                  <a:pt x="6204" y="29176"/>
                </a:cubicBezTo>
                <a:cubicBezTo>
                  <a:pt x="6218" y="29162"/>
                  <a:pt x="6246" y="29134"/>
                  <a:pt x="6260" y="29120"/>
                </a:cubicBezTo>
                <a:cubicBezTo>
                  <a:pt x="6288" y="29106"/>
                  <a:pt x="6316" y="29078"/>
                  <a:pt x="6344" y="29064"/>
                </a:cubicBezTo>
                <a:cubicBezTo>
                  <a:pt x="6372" y="29050"/>
                  <a:pt x="6400" y="29022"/>
                  <a:pt x="6442" y="28994"/>
                </a:cubicBezTo>
                <a:cubicBezTo>
                  <a:pt x="6456" y="28980"/>
                  <a:pt x="6484" y="28966"/>
                  <a:pt x="6513" y="28952"/>
                </a:cubicBezTo>
                <a:cubicBezTo>
                  <a:pt x="6555" y="28909"/>
                  <a:pt x="6597" y="28881"/>
                  <a:pt x="6639" y="28853"/>
                </a:cubicBezTo>
                <a:lnTo>
                  <a:pt x="6695" y="28811"/>
                </a:lnTo>
                <a:cubicBezTo>
                  <a:pt x="6877" y="28671"/>
                  <a:pt x="7088" y="28503"/>
                  <a:pt x="7312" y="28334"/>
                </a:cubicBezTo>
                <a:lnTo>
                  <a:pt x="7340" y="28306"/>
                </a:lnTo>
                <a:cubicBezTo>
                  <a:pt x="7411" y="28250"/>
                  <a:pt x="7481" y="28194"/>
                  <a:pt x="7551" y="28138"/>
                </a:cubicBezTo>
                <a:lnTo>
                  <a:pt x="7579" y="28110"/>
                </a:lnTo>
                <a:cubicBezTo>
                  <a:pt x="7649" y="28053"/>
                  <a:pt x="7719" y="27997"/>
                  <a:pt x="7790" y="27941"/>
                </a:cubicBezTo>
                <a:lnTo>
                  <a:pt x="7846" y="27899"/>
                </a:lnTo>
                <a:cubicBezTo>
                  <a:pt x="7902" y="27843"/>
                  <a:pt x="7972" y="27787"/>
                  <a:pt x="8042" y="27731"/>
                </a:cubicBezTo>
                <a:lnTo>
                  <a:pt x="8098" y="27675"/>
                </a:lnTo>
                <a:cubicBezTo>
                  <a:pt x="8168" y="27618"/>
                  <a:pt x="8225" y="27562"/>
                  <a:pt x="8295" y="27492"/>
                </a:cubicBezTo>
                <a:cubicBezTo>
                  <a:pt x="8323" y="27478"/>
                  <a:pt x="8337" y="27464"/>
                  <a:pt x="8365" y="27436"/>
                </a:cubicBezTo>
                <a:cubicBezTo>
                  <a:pt x="8435" y="27380"/>
                  <a:pt x="8505" y="27310"/>
                  <a:pt x="8561" y="27254"/>
                </a:cubicBezTo>
                <a:cubicBezTo>
                  <a:pt x="8589" y="27240"/>
                  <a:pt x="8618" y="27211"/>
                  <a:pt x="8632" y="27197"/>
                </a:cubicBezTo>
                <a:cubicBezTo>
                  <a:pt x="8702" y="27127"/>
                  <a:pt x="8772" y="27057"/>
                  <a:pt x="8842" y="26987"/>
                </a:cubicBezTo>
                <a:lnTo>
                  <a:pt x="8912" y="26931"/>
                </a:lnTo>
                <a:cubicBezTo>
                  <a:pt x="8982" y="26861"/>
                  <a:pt x="9067" y="26790"/>
                  <a:pt x="9137" y="26720"/>
                </a:cubicBezTo>
                <a:lnTo>
                  <a:pt x="9193" y="26664"/>
                </a:lnTo>
                <a:cubicBezTo>
                  <a:pt x="9277" y="26580"/>
                  <a:pt x="9361" y="26510"/>
                  <a:pt x="9446" y="26426"/>
                </a:cubicBezTo>
                <a:lnTo>
                  <a:pt x="9488" y="26383"/>
                </a:lnTo>
                <a:cubicBezTo>
                  <a:pt x="9572" y="26285"/>
                  <a:pt x="9670" y="26201"/>
                  <a:pt x="9768" y="26103"/>
                </a:cubicBezTo>
                <a:lnTo>
                  <a:pt x="9782" y="26075"/>
                </a:lnTo>
                <a:cubicBezTo>
                  <a:pt x="10288" y="25556"/>
                  <a:pt x="10821" y="24980"/>
                  <a:pt x="11354" y="24349"/>
                </a:cubicBezTo>
                <a:lnTo>
                  <a:pt x="11382" y="24307"/>
                </a:lnTo>
                <a:cubicBezTo>
                  <a:pt x="11480" y="24194"/>
                  <a:pt x="11579" y="24082"/>
                  <a:pt x="11677" y="23956"/>
                </a:cubicBezTo>
                <a:cubicBezTo>
                  <a:pt x="11691" y="23942"/>
                  <a:pt x="11705" y="23914"/>
                  <a:pt x="11733" y="23886"/>
                </a:cubicBezTo>
                <a:cubicBezTo>
                  <a:pt x="11817" y="23787"/>
                  <a:pt x="11901" y="23675"/>
                  <a:pt x="11986" y="23563"/>
                </a:cubicBezTo>
                <a:cubicBezTo>
                  <a:pt x="12014" y="23535"/>
                  <a:pt x="12042" y="23507"/>
                  <a:pt x="12056" y="23479"/>
                </a:cubicBezTo>
                <a:cubicBezTo>
                  <a:pt x="12140" y="23366"/>
                  <a:pt x="12224" y="23254"/>
                  <a:pt x="12308" y="23142"/>
                </a:cubicBezTo>
                <a:cubicBezTo>
                  <a:pt x="12336" y="23114"/>
                  <a:pt x="12364" y="23086"/>
                  <a:pt x="12379" y="23044"/>
                </a:cubicBezTo>
                <a:cubicBezTo>
                  <a:pt x="12463" y="22945"/>
                  <a:pt x="12547" y="22833"/>
                  <a:pt x="12631" y="22721"/>
                </a:cubicBezTo>
                <a:cubicBezTo>
                  <a:pt x="12659" y="22679"/>
                  <a:pt x="12687" y="22651"/>
                  <a:pt x="12715" y="22608"/>
                </a:cubicBezTo>
                <a:cubicBezTo>
                  <a:pt x="12785" y="22496"/>
                  <a:pt x="12870" y="22384"/>
                  <a:pt x="12954" y="22272"/>
                </a:cubicBezTo>
                <a:cubicBezTo>
                  <a:pt x="12982" y="22230"/>
                  <a:pt x="13010" y="22202"/>
                  <a:pt x="13024" y="22159"/>
                </a:cubicBezTo>
                <a:cubicBezTo>
                  <a:pt x="13108" y="22047"/>
                  <a:pt x="13192" y="21921"/>
                  <a:pt x="13277" y="21809"/>
                </a:cubicBezTo>
                <a:cubicBezTo>
                  <a:pt x="13305" y="21766"/>
                  <a:pt x="13319" y="21738"/>
                  <a:pt x="13347" y="21696"/>
                </a:cubicBezTo>
                <a:cubicBezTo>
                  <a:pt x="13431" y="21570"/>
                  <a:pt x="13515" y="21444"/>
                  <a:pt x="13599" y="21317"/>
                </a:cubicBezTo>
                <a:cubicBezTo>
                  <a:pt x="13613" y="21289"/>
                  <a:pt x="13642" y="21261"/>
                  <a:pt x="13656" y="21219"/>
                </a:cubicBezTo>
                <a:cubicBezTo>
                  <a:pt x="13754" y="21079"/>
                  <a:pt x="13838" y="20939"/>
                  <a:pt x="13936" y="20798"/>
                </a:cubicBezTo>
                <a:cubicBezTo>
                  <a:pt x="13950" y="20784"/>
                  <a:pt x="13964" y="20756"/>
                  <a:pt x="13964" y="20728"/>
                </a:cubicBezTo>
                <a:cubicBezTo>
                  <a:pt x="14385" y="20054"/>
                  <a:pt x="14792" y="19353"/>
                  <a:pt x="15185" y="18595"/>
                </a:cubicBezTo>
                <a:cubicBezTo>
                  <a:pt x="15199" y="18567"/>
                  <a:pt x="15213" y="18539"/>
                  <a:pt x="15227" y="18525"/>
                </a:cubicBezTo>
                <a:cubicBezTo>
                  <a:pt x="15312" y="18356"/>
                  <a:pt x="15396" y="18188"/>
                  <a:pt x="15480" y="18034"/>
                </a:cubicBezTo>
                <a:cubicBezTo>
                  <a:pt x="15494" y="17977"/>
                  <a:pt x="15522" y="17935"/>
                  <a:pt x="15536" y="17893"/>
                </a:cubicBezTo>
                <a:cubicBezTo>
                  <a:pt x="15606" y="17753"/>
                  <a:pt x="15676" y="17599"/>
                  <a:pt x="15747" y="17458"/>
                </a:cubicBezTo>
                <a:cubicBezTo>
                  <a:pt x="15775" y="17402"/>
                  <a:pt x="15803" y="17332"/>
                  <a:pt x="15831" y="17276"/>
                </a:cubicBezTo>
                <a:cubicBezTo>
                  <a:pt x="15887" y="17135"/>
                  <a:pt x="15957" y="16995"/>
                  <a:pt x="16027" y="16855"/>
                </a:cubicBezTo>
                <a:cubicBezTo>
                  <a:pt x="16055" y="16799"/>
                  <a:pt x="16083" y="16728"/>
                  <a:pt x="16111" y="16672"/>
                </a:cubicBezTo>
                <a:cubicBezTo>
                  <a:pt x="16168" y="16532"/>
                  <a:pt x="16224" y="16392"/>
                  <a:pt x="16280" y="16251"/>
                </a:cubicBezTo>
                <a:cubicBezTo>
                  <a:pt x="16308" y="16181"/>
                  <a:pt x="16336" y="16111"/>
                  <a:pt x="16364" y="16041"/>
                </a:cubicBezTo>
                <a:cubicBezTo>
                  <a:pt x="16434" y="15901"/>
                  <a:pt x="16490" y="15760"/>
                  <a:pt x="16532" y="15620"/>
                </a:cubicBezTo>
                <a:cubicBezTo>
                  <a:pt x="16575" y="15550"/>
                  <a:pt x="16603" y="15480"/>
                  <a:pt x="16631" y="15409"/>
                </a:cubicBezTo>
                <a:cubicBezTo>
                  <a:pt x="16673" y="15269"/>
                  <a:pt x="16729" y="15115"/>
                  <a:pt x="16785" y="14974"/>
                </a:cubicBezTo>
                <a:cubicBezTo>
                  <a:pt x="16813" y="14904"/>
                  <a:pt x="16841" y="14834"/>
                  <a:pt x="16869" y="14750"/>
                </a:cubicBezTo>
                <a:cubicBezTo>
                  <a:pt x="16925" y="14609"/>
                  <a:pt x="16967" y="14469"/>
                  <a:pt x="17024" y="14315"/>
                </a:cubicBezTo>
                <a:cubicBezTo>
                  <a:pt x="17052" y="14245"/>
                  <a:pt x="17080" y="14160"/>
                  <a:pt x="17108" y="14090"/>
                </a:cubicBezTo>
                <a:cubicBezTo>
                  <a:pt x="17150" y="13936"/>
                  <a:pt x="17206" y="13781"/>
                  <a:pt x="17248" y="13627"/>
                </a:cubicBezTo>
                <a:cubicBezTo>
                  <a:pt x="17276" y="13557"/>
                  <a:pt x="17304" y="13487"/>
                  <a:pt x="17318" y="13417"/>
                </a:cubicBezTo>
                <a:cubicBezTo>
                  <a:pt x="17374" y="13248"/>
                  <a:pt x="17417" y="13080"/>
                  <a:pt x="17473" y="12925"/>
                </a:cubicBezTo>
                <a:cubicBezTo>
                  <a:pt x="17487" y="12855"/>
                  <a:pt x="17515" y="12785"/>
                  <a:pt x="17529" y="12715"/>
                </a:cubicBezTo>
                <a:cubicBezTo>
                  <a:pt x="17585" y="12532"/>
                  <a:pt x="17641" y="12336"/>
                  <a:pt x="17697" y="12154"/>
                </a:cubicBezTo>
                <a:cubicBezTo>
                  <a:pt x="17697" y="12097"/>
                  <a:pt x="17711" y="12055"/>
                  <a:pt x="17725" y="12013"/>
                </a:cubicBezTo>
                <a:cubicBezTo>
                  <a:pt x="17852" y="11522"/>
                  <a:pt x="17978" y="11031"/>
                  <a:pt x="18090" y="10526"/>
                </a:cubicBezTo>
                <a:cubicBezTo>
                  <a:pt x="18104" y="10484"/>
                  <a:pt x="18104" y="10442"/>
                  <a:pt x="18118" y="10385"/>
                </a:cubicBezTo>
                <a:cubicBezTo>
                  <a:pt x="18160" y="10189"/>
                  <a:pt x="18202" y="9978"/>
                  <a:pt x="18245" y="9782"/>
                </a:cubicBezTo>
                <a:cubicBezTo>
                  <a:pt x="18259" y="9698"/>
                  <a:pt x="18273" y="9614"/>
                  <a:pt x="18287" y="9529"/>
                </a:cubicBezTo>
                <a:cubicBezTo>
                  <a:pt x="18329" y="9361"/>
                  <a:pt x="18357" y="9178"/>
                  <a:pt x="18385" y="9010"/>
                </a:cubicBezTo>
                <a:cubicBezTo>
                  <a:pt x="18399" y="8912"/>
                  <a:pt x="18413" y="8814"/>
                  <a:pt x="18441" y="8715"/>
                </a:cubicBezTo>
                <a:cubicBezTo>
                  <a:pt x="18469" y="8547"/>
                  <a:pt x="18483" y="8393"/>
                  <a:pt x="18511" y="8224"/>
                </a:cubicBezTo>
                <a:cubicBezTo>
                  <a:pt x="18525" y="8112"/>
                  <a:pt x="18539" y="8014"/>
                  <a:pt x="18553" y="7901"/>
                </a:cubicBezTo>
                <a:cubicBezTo>
                  <a:pt x="18581" y="7747"/>
                  <a:pt x="18609" y="7579"/>
                  <a:pt x="18623" y="7424"/>
                </a:cubicBezTo>
                <a:cubicBezTo>
                  <a:pt x="18637" y="7312"/>
                  <a:pt x="18651" y="7200"/>
                  <a:pt x="18666" y="7088"/>
                </a:cubicBezTo>
                <a:cubicBezTo>
                  <a:pt x="18680" y="6919"/>
                  <a:pt x="18708" y="6765"/>
                  <a:pt x="18722" y="6610"/>
                </a:cubicBezTo>
                <a:cubicBezTo>
                  <a:pt x="18736" y="6484"/>
                  <a:pt x="18750" y="6372"/>
                  <a:pt x="18750" y="6246"/>
                </a:cubicBezTo>
                <a:cubicBezTo>
                  <a:pt x="18764" y="6091"/>
                  <a:pt x="18778" y="5937"/>
                  <a:pt x="18792" y="5768"/>
                </a:cubicBezTo>
                <a:cubicBezTo>
                  <a:pt x="18806" y="5642"/>
                  <a:pt x="18820" y="5530"/>
                  <a:pt x="18820" y="5404"/>
                </a:cubicBezTo>
                <a:cubicBezTo>
                  <a:pt x="18834" y="5235"/>
                  <a:pt x="18848" y="5081"/>
                  <a:pt x="18862" y="4912"/>
                </a:cubicBezTo>
                <a:cubicBezTo>
                  <a:pt x="18862" y="4786"/>
                  <a:pt x="18876" y="4660"/>
                  <a:pt x="18876" y="4547"/>
                </a:cubicBezTo>
                <a:cubicBezTo>
                  <a:pt x="18890" y="4379"/>
                  <a:pt x="18890" y="4211"/>
                  <a:pt x="18904" y="4042"/>
                </a:cubicBezTo>
                <a:cubicBezTo>
                  <a:pt x="18904" y="3916"/>
                  <a:pt x="18904" y="3790"/>
                  <a:pt x="18918" y="3663"/>
                </a:cubicBezTo>
                <a:cubicBezTo>
                  <a:pt x="18918" y="3495"/>
                  <a:pt x="18918" y="3327"/>
                  <a:pt x="18918" y="3144"/>
                </a:cubicBezTo>
                <a:cubicBezTo>
                  <a:pt x="18918" y="3018"/>
                  <a:pt x="18932" y="2906"/>
                  <a:pt x="18932" y="2779"/>
                </a:cubicBezTo>
                <a:cubicBezTo>
                  <a:pt x="18932" y="2597"/>
                  <a:pt x="18932" y="2414"/>
                  <a:pt x="18932" y="2232"/>
                </a:cubicBezTo>
                <a:cubicBezTo>
                  <a:pt x="18932" y="2106"/>
                  <a:pt x="18932" y="1993"/>
                  <a:pt x="18918" y="1867"/>
                </a:cubicBezTo>
                <a:cubicBezTo>
                  <a:pt x="18918" y="1671"/>
                  <a:pt x="18918" y="1460"/>
                  <a:pt x="18904" y="1264"/>
                </a:cubicBezTo>
                <a:cubicBezTo>
                  <a:pt x="18904" y="1151"/>
                  <a:pt x="18904" y="1053"/>
                  <a:pt x="18904" y="941"/>
                </a:cubicBezTo>
                <a:cubicBezTo>
                  <a:pt x="18890" y="646"/>
                  <a:pt x="18876" y="337"/>
                  <a:pt x="18848" y="43"/>
                </a:cubicBezTo>
                <a:lnTo>
                  <a:pt x="1884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" name="Google Shape;102;p39"/>
          <p:cNvGrpSpPr/>
          <p:nvPr/>
        </p:nvGrpSpPr>
        <p:grpSpPr>
          <a:xfrm flipH="1" rot="-5400000">
            <a:off x="-272449" y="2972432"/>
            <a:ext cx="849712" cy="817557"/>
            <a:chOff x="7622592" y="3261875"/>
            <a:chExt cx="954625" cy="918500"/>
          </a:xfrm>
        </p:grpSpPr>
        <p:sp>
          <p:nvSpPr>
            <p:cNvPr id="103" name="Google Shape;103;p39"/>
            <p:cNvSpPr/>
            <p:nvPr/>
          </p:nvSpPr>
          <p:spPr>
            <a:xfrm>
              <a:off x="7622592" y="3261875"/>
              <a:ext cx="954625" cy="918500"/>
            </a:xfrm>
            <a:custGeom>
              <a:rect b="b" l="l" r="r" t="t"/>
              <a:pathLst>
                <a:path extrusionOk="0" h="36740" w="38185">
                  <a:moveTo>
                    <a:pt x="14381" y="0"/>
                  </a:moveTo>
                  <a:cubicBezTo>
                    <a:pt x="14014" y="0"/>
                    <a:pt x="13621" y="65"/>
                    <a:pt x="13200" y="203"/>
                  </a:cubicBezTo>
                  <a:cubicBezTo>
                    <a:pt x="9292" y="1471"/>
                    <a:pt x="10975" y="6314"/>
                    <a:pt x="13532" y="10721"/>
                  </a:cubicBezTo>
                  <a:cubicBezTo>
                    <a:pt x="11138" y="8064"/>
                    <a:pt x="8416" y="5745"/>
                    <a:pt x="6172" y="5745"/>
                  </a:cubicBezTo>
                  <a:cubicBezTo>
                    <a:pt x="5221" y="5745"/>
                    <a:pt x="4356" y="6162"/>
                    <a:pt x="3638" y="7145"/>
                  </a:cubicBezTo>
                  <a:cubicBezTo>
                    <a:pt x="1206" y="10471"/>
                    <a:pt x="5425" y="13381"/>
                    <a:pt x="10102" y="15460"/>
                  </a:cubicBezTo>
                  <a:cubicBezTo>
                    <a:pt x="8361" y="15090"/>
                    <a:pt x="6604" y="14836"/>
                    <a:pt x="5055" y="14836"/>
                  </a:cubicBezTo>
                  <a:cubicBezTo>
                    <a:pt x="2167" y="14836"/>
                    <a:pt x="0" y="15718"/>
                    <a:pt x="0" y="18370"/>
                  </a:cubicBezTo>
                  <a:cubicBezTo>
                    <a:pt x="0" y="21023"/>
                    <a:pt x="2168" y="21913"/>
                    <a:pt x="5057" y="21913"/>
                  </a:cubicBezTo>
                  <a:cubicBezTo>
                    <a:pt x="6606" y="21913"/>
                    <a:pt x="8362" y="21657"/>
                    <a:pt x="10102" y="21280"/>
                  </a:cubicBezTo>
                  <a:lnTo>
                    <a:pt x="10102" y="21280"/>
                  </a:lnTo>
                  <a:cubicBezTo>
                    <a:pt x="5425" y="23338"/>
                    <a:pt x="1247" y="26269"/>
                    <a:pt x="3638" y="29595"/>
                  </a:cubicBezTo>
                  <a:cubicBezTo>
                    <a:pt x="4357" y="30587"/>
                    <a:pt x="5225" y="31008"/>
                    <a:pt x="6178" y="31008"/>
                  </a:cubicBezTo>
                  <a:cubicBezTo>
                    <a:pt x="8421" y="31008"/>
                    <a:pt x="11140" y="28682"/>
                    <a:pt x="13532" y="25999"/>
                  </a:cubicBezTo>
                  <a:lnTo>
                    <a:pt x="13532" y="25999"/>
                  </a:lnTo>
                  <a:cubicBezTo>
                    <a:pt x="10955" y="30426"/>
                    <a:pt x="9292" y="35249"/>
                    <a:pt x="13200" y="36537"/>
                  </a:cubicBezTo>
                  <a:cubicBezTo>
                    <a:pt x="13621" y="36675"/>
                    <a:pt x="14014" y="36740"/>
                    <a:pt x="14381" y="36740"/>
                  </a:cubicBezTo>
                  <a:cubicBezTo>
                    <a:pt x="17400" y="36740"/>
                    <a:pt x="18640" y="32350"/>
                    <a:pt x="19103" y="27828"/>
                  </a:cubicBezTo>
                  <a:cubicBezTo>
                    <a:pt x="19566" y="32350"/>
                    <a:pt x="20790" y="36740"/>
                    <a:pt x="23804" y="36740"/>
                  </a:cubicBezTo>
                  <a:cubicBezTo>
                    <a:pt x="24171" y="36740"/>
                    <a:pt x="24564" y="36675"/>
                    <a:pt x="24985" y="36537"/>
                  </a:cubicBezTo>
                  <a:cubicBezTo>
                    <a:pt x="28893" y="35249"/>
                    <a:pt x="27210" y="30426"/>
                    <a:pt x="24653" y="25999"/>
                  </a:cubicBezTo>
                  <a:lnTo>
                    <a:pt x="24653" y="25999"/>
                  </a:lnTo>
                  <a:cubicBezTo>
                    <a:pt x="27048" y="28671"/>
                    <a:pt x="29771" y="30994"/>
                    <a:pt x="32015" y="30994"/>
                  </a:cubicBezTo>
                  <a:cubicBezTo>
                    <a:pt x="32965" y="30994"/>
                    <a:pt x="33830" y="30578"/>
                    <a:pt x="34547" y="29595"/>
                  </a:cubicBezTo>
                  <a:cubicBezTo>
                    <a:pt x="36979" y="26269"/>
                    <a:pt x="32760" y="23359"/>
                    <a:pt x="28083" y="21280"/>
                  </a:cubicBezTo>
                  <a:lnTo>
                    <a:pt x="28083" y="21280"/>
                  </a:lnTo>
                  <a:cubicBezTo>
                    <a:pt x="29824" y="21650"/>
                    <a:pt x="31581" y="21904"/>
                    <a:pt x="33130" y="21904"/>
                  </a:cubicBezTo>
                  <a:cubicBezTo>
                    <a:pt x="36018" y="21904"/>
                    <a:pt x="38185" y="21022"/>
                    <a:pt x="38185" y="18370"/>
                  </a:cubicBezTo>
                  <a:cubicBezTo>
                    <a:pt x="38185" y="15703"/>
                    <a:pt x="36038" y="14808"/>
                    <a:pt x="33169" y="14808"/>
                  </a:cubicBezTo>
                  <a:cubicBezTo>
                    <a:pt x="31610" y="14808"/>
                    <a:pt x="29839" y="15072"/>
                    <a:pt x="28083" y="15460"/>
                  </a:cubicBezTo>
                  <a:cubicBezTo>
                    <a:pt x="32760" y="13402"/>
                    <a:pt x="36938" y="10471"/>
                    <a:pt x="34547" y="7145"/>
                  </a:cubicBezTo>
                  <a:cubicBezTo>
                    <a:pt x="33827" y="6152"/>
                    <a:pt x="32959" y="5732"/>
                    <a:pt x="32005" y="5732"/>
                  </a:cubicBezTo>
                  <a:cubicBezTo>
                    <a:pt x="29762" y="5732"/>
                    <a:pt x="27044" y="8053"/>
                    <a:pt x="24653" y="10721"/>
                  </a:cubicBezTo>
                  <a:cubicBezTo>
                    <a:pt x="27230" y="6314"/>
                    <a:pt x="28893" y="1471"/>
                    <a:pt x="24985" y="203"/>
                  </a:cubicBezTo>
                  <a:cubicBezTo>
                    <a:pt x="24564" y="65"/>
                    <a:pt x="24171" y="0"/>
                    <a:pt x="23804" y="0"/>
                  </a:cubicBezTo>
                  <a:cubicBezTo>
                    <a:pt x="20790" y="0"/>
                    <a:pt x="19566" y="4390"/>
                    <a:pt x="19103" y="8912"/>
                  </a:cubicBezTo>
                  <a:cubicBezTo>
                    <a:pt x="18640" y="4390"/>
                    <a:pt x="17400" y="0"/>
                    <a:pt x="14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9"/>
            <p:cNvSpPr/>
            <p:nvPr/>
          </p:nvSpPr>
          <p:spPr>
            <a:xfrm>
              <a:off x="7919317" y="3540275"/>
              <a:ext cx="361175" cy="361175"/>
            </a:xfrm>
            <a:custGeom>
              <a:rect b="b" l="l" r="r" t="t"/>
              <a:pathLst>
                <a:path extrusionOk="0" h="14447" w="14447">
                  <a:moveTo>
                    <a:pt x="7234" y="0"/>
                  </a:moveTo>
                  <a:cubicBezTo>
                    <a:pt x="3243" y="0"/>
                    <a:pt x="0" y="3243"/>
                    <a:pt x="0" y="7234"/>
                  </a:cubicBezTo>
                  <a:cubicBezTo>
                    <a:pt x="0" y="11225"/>
                    <a:pt x="3243" y="14447"/>
                    <a:pt x="7234" y="14447"/>
                  </a:cubicBezTo>
                  <a:cubicBezTo>
                    <a:pt x="11204" y="14447"/>
                    <a:pt x="14447" y="11225"/>
                    <a:pt x="14447" y="7234"/>
                  </a:cubicBezTo>
                  <a:cubicBezTo>
                    <a:pt x="14447" y="3243"/>
                    <a:pt x="11204" y="0"/>
                    <a:pt x="7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39"/>
          <p:cNvGrpSpPr/>
          <p:nvPr/>
        </p:nvGrpSpPr>
        <p:grpSpPr>
          <a:xfrm rot="705228">
            <a:off x="1197321" y="4553243"/>
            <a:ext cx="1168495" cy="1210473"/>
            <a:chOff x="2151745" y="6047399"/>
            <a:chExt cx="1168533" cy="1210512"/>
          </a:xfrm>
        </p:grpSpPr>
        <p:grpSp>
          <p:nvGrpSpPr>
            <p:cNvPr id="106" name="Google Shape;106;p39"/>
            <p:cNvGrpSpPr/>
            <p:nvPr/>
          </p:nvGrpSpPr>
          <p:grpSpPr>
            <a:xfrm>
              <a:off x="2612823" y="6047399"/>
              <a:ext cx="707455" cy="637326"/>
              <a:chOff x="2873600" y="3971025"/>
              <a:chExt cx="574000" cy="517100"/>
            </a:xfrm>
          </p:grpSpPr>
          <p:sp>
            <p:nvSpPr>
              <p:cNvPr id="107" name="Google Shape;107;p39"/>
              <p:cNvSpPr/>
              <p:nvPr/>
            </p:nvSpPr>
            <p:spPr>
              <a:xfrm>
                <a:off x="2873600" y="3971025"/>
                <a:ext cx="278950" cy="463825"/>
              </a:xfrm>
              <a:custGeom>
                <a:rect b="b" l="l" r="r" t="t"/>
                <a:pathLst>
                  <a:path extrusionOk="0" h="18553" w="11158">
                    <a:moveTo>
                      <a:pt x="10498" y="1"/>
                    </a:moveTo>
                    <a:cubicBezTo>
                      <a:pt x="10498" y="1"/>
                      <a:pt x="10470" y="15"/>
                      <a:pt x="10413" y="29"/>
                    </a:cubicBezTo>
                    <a:cubicBezTo>
                      <a:pt x="10357" y="43"/>
                      <a:pt x="10273" y="57"/>
                      <a:pt x="10175" y="99"/>
                    </a:cubicBezTo>
                    <a:cubicBezTo>
                      <a:pt x="10077" y="127"/>
                      <a:pt x="9950" y="169"/>
                      <a:pt x="9796" y="225"/>
                    </a:cubicBezTo>
                    <a:cubicBezTo>
                      <a:pt x="9656" y="267"/>
                      <a:pt x="9487" y="323"/>
                      <a:pt x="9319" y="394"/>
                    </a:cubicBezTo>
                    <a:cubicBezTo>
                      <a:pt x="8617" y="674"/>
                      <a:pt x="7705" y="1123"/>
                      <a:pt x="6779" y="1741"/>
                    </a:cubicBezTo>
                    <a:cubicBezTo>
                      <a:pt x="5839" y="2358"/>
                      <a:pt x="4884" y="3158"/>
                      <a:pt x="4028" y="4098"/>
                    </a:cubicBezTo>
                    <a:cubicBezTo>
                      <a:pt x="3172" y="5025"/>
                      <a:pt x="2414" y="6105"/>
                      <a:pt x="1797" y="7270"/>
                    </a:cubicBezTo>
                    <a:cubicBezTo>
                      <a:pt x="1179" y="8421"/>
                      <a:pt x="702" y="9656"/>
                      <a:pt x="408" y="10891"/>
                    </a:cubicBezTo>
                    <a:cubicBezTo>
                      <a:pt x="113" y="12125"/>
                      <a:pt x="1" y="13360"/>
                      <a:pt x="15" y="14483"/>
                    </a:cubicBezTo>
                    <a:cubicBezTo>
                      <a:pt x="15" y="15044"/>
                      <a:pt x="57" y="15578"/>
                      <a:pt x="113" y="16055"/>
                    </a:cubicBezTo>
                    <a:cubicBezTo>
                      <a:pt x="169" y="16546"/>
                      <a:pt x="253" y="16981"/>
                      <a:pt x="337" y="17346"/>
                    </a:cubicBezTo>
                    <a:cubicBezTo>
                      <a:pt x="408" y="17711"/>
                      <a:pt x="506" y="18020"/>
                      <a:pt x="562" y="18230"/>
                    </a:cubicBezTo>
                    <a:cubicBezTo>
                      <a:pt x="590" y="18328"/>
                      <a:pt x="618" y="18412"/>
                      <a:pt x="646" y="18469"/>
                    </a:cubicBezTo>
                    <a:cubicBezTo>
                      <a:pt x="660" y="18525"/>
                      <a:pt x="674" y="18553"/>
                      <a:pt x="674" y="18553"/>
                    </a:cubicBezTo>
                    <a:cubicBezTo>
                      <a:pt x="674" y="18553"/>
                      <a:pt x="702" y="18539"/>
                      <a:pt x="758" y="18525"/>
                    </a:cubicBezTo>
                    <a:cubicBezTo>
                      <a:pt x="815" y="18511"/>
                      <a:pt x="899" y="18483"/>
                      <a:pt x="997" y="18455"/>
                    </a:cubicBezTo>
                    <a:cubicBezTo>
                      <a:pt x="1193" y="18384"/>
                      <a:pt x="1516" y="18300"/>
                      <a:pt x="1853" y="18160"/>
                    </a:cubicBezTo>
                    <a:cubicBezTo>
                      <a:pt x="2204" y="18020"/>
                      <a:pt x="2611" y="17837"/>
                      <a:pt x="3046" y="17613"/>
                    </a:cubicBezTo>
                    <a:cubicBezTo>
                      <a:pt x="3467" y="17388"/>
                      <a:pt x="3944" y="17121"/>
                      <a:pt x="4407" y="16813"/>
                    </a:cubicBezTo>
                    <a:cubicBezTo>
                      <a:pt x="5333" y="16195"/>
                      <a:pt x="6288" y="15409"/>
                      <a:pt x="7144" y="14469"/>
                    </a:cubicBezTo>
                    <a:cubicBezTo>
                      <a:pt x="8000" y="13529"/>
                      <a:pt x="8758" y="12448"/>
                      <a:pt x="9375" y="11283"/>
                    </a:cubicBezTo>
                    <a:cubicBezTo>
                      <a:pt x="9978" y="10119"/>
                      <a:pt x="10456" y="8884"/>
                      <a:pt x="10750" y="7649"/>
                    </a:cubicBezTo>
                    <a:cubicBezTo>
                      <a:pt x="11045" y="6414"/>
                      <a:pt x="11157" y="5179"/>
                      <a:pt x="11143" y="4056"/>
                    </a:cubicBezTo>
                    <a:cubicBezTo>
                      <a:pt x="11143" y="2934"/>
                      <a:pt x="10989" y="1937"/>
                      <a:pt x="10834" y="1207"/>
                    </a:cubicBezTo>
                    <a:cubicBezTo>
                      <a:pt x="10792" y="1025"/>
                      <a:pt x="10750" y="857"/>
                      <a:pt x="10708" y="702"/>
                    </a:cubicBezTo>
                    <a:cubicBezTo>
                      <a:pt x="10666" y="548"/>
                      <a:pt x="10638" y="422"/>
                      <a:pt x="10610" y="323"/>
                    </a:cubicBezTo>
                    <a:cubicBezTo>
                      <a:pt x="10582" y="225"/>
                      <a:pt x="10540" y="141"/>
                      <a:pt x="10526" y="85"/>
                    </a:cubicBezTo>
                    <a:cubicBezTo>
                      <a:pt x="10512" y="29"/>
                      <a:pt x="10498" y="1"/>
                      <a:pt x="1049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39"/>
              <p:cNvSpPr/>
              <p:nvPr/>
            </p:nvSpPr>
            <p:spPr>
              <a:xfrm>
                <a:off x="2918850" y="4020850"/>
                <a:ext cx="190900" cy="359975"/>
              </a:xfrm>
              <a:custGeom>
                <a:rect b="b" l="l" r="r" t="t"/>
                <a:pathLst>
                  <a:path extrusionOk="0" h="14399" w="7636">
                    <a:moveTo>
                      <a:pt x="7635" y="0"/>
                    </a:moveTo>
                    <a:cubicBezTo>
                      <a:pt x="7635" y="0"/>
                      <a:pt x="7453" y="197"/>
                      <a:pt x="7158" y="534"/>
                    </a:cubicBezTo>
                    <a:cubicBezTo>
                      <a:pt x="6863" y="884"/>
                      <a:pt x="6456" y="1404"/>
                      <a:pt x="6007" y="2021"/>
                    </a:cubicBezTo>
                    <a:cubicBezTo>
                      <a:pt x="5558" y="2653"/>
                      <a:pt x="5067" y="3396"/>
                      <a:pt x="4562" y="4210"/>
                    </a:cubicBezTo>
                    <a:cubicBezTo>
                      <a:pt x="4309" y="4617"/>
                      <a:pt x="4057" y="5038"/>
                      <a:pt x="3818" y="5473"/>
                    </a:cubicBezTo>
                    <a:cubicBezTo>
                      <a:pt x="3565" y="5908"/>
                      <a:pt x="3327" y="6357"/>
                      <a:pt x="3074" y="6807"/>
                    </a:cubicBezTo>
                    <a:cubicBezTo>
                      <a:pt x="2850" y="7256"/>
                      <a:pt x="2611" y="7719"/>
                      <a:pt x="2387" y="8168"/>
                    </a:cubicBezTo>
                    <a:cubicBezTo>
                      <a:pt x="2176" y="8617"/>
                      <a:pt x="1966" y="9066"/>
                      <a:pt x="1769" y="9501"/>
                    </a:cubicBezTo>
                    <a:cubicBezTo>
                      <a:pt x="1376" y="10371"/>
                      <a:pt x="1039" y="11199"/>
                      <a:pt x="773" y="11929"/>
                    </a:cubicBezTo>
                    <a:cubicBezTo>
                      <a:pt x="506" y="12644"/>
                      <a:pt x="310" y="13262"/>
                      <a:pt x="183" y="13711"/>
                    </a:cubicBezTo>
                    <a:cubicBezTo>
                      <a:pt x="57" y="14146"/>
                      <a:pt x="1" y="14399"/>
                      <a:pt x="1" y="14399"/>
                    </a:cubicBezTo>
                    <a:cubicBezTo>
                      <a:pt x="1" y="14399"/>
                      <a:pt x="183" y="14216"/>
                      <a:pt x="478" y="13865"/>
                    </a:cubicBezTo>
                    <a:cubicBezTo>
                      <a:pt x="773" y="13515"/>
                      <a:pt x="1166" y="13009"/>
                      <a:pt x="1615" y="12378"/>
                    </a:cubicBezTo>
                    <a:cubicBezTo>
                      <a:pt x="2064" y="11746"/>
                      <a:pt x="2569" y="11003"/>
                      <a:pt x="3074" y="10189"/>
                    </a:cubicBezTo>
                    <a:cubicBezTo>
                      <a:pt x="3313" y="9782"/>
                      <a:pt x="3565" y="9361"/>
                      <a:pt x="3818" y="8926"/>
                    </a:cubicBezTo>
                    <a:cubicBezTo>
                      <a:pt x="4071" y="8491"/>
                      <a:pt x="4309" y="8042"/>
                      <a:pt x="4548" y="7592"/>
                    </a:cubicBezTo>
                    <a:cubicBezTo>
                      <a:pt x="4786" y="7143"/>
                      <a:pt x="5025" y="6694"/>
                      <a:pt x="5249" y="6231"/>
                    </a:cubicBezTo>
                    <a:cubicBezTo>
                      <a:pt x="5474" y="5782"/>
                      <a:pt x="5670" y="5333"/>
                      <a:pt x="5867" y="4898"/>
                    </a:cubicBezTo>
                    <a:cubicBezTo>
                      <a:pt x="6260" y="4028"/>
                      <a:pt x="6597" y="3200"/>
                      <a:pt x="6863" y="2470"/>
                    </a:cubicBezTo>
                    <a:cubicBezTo>
                      <a:pt x="7130" y="1755"/>
                      <a:pt x="7326" y="1137"/>
                      <a:pt x="7453" y="702"/>
                    </a:cubicBezTo>
                    <a:cubicBezTo>
                      <a:pt x="7579" y="253"/>
                      <a:pt x="7635" y="0"/>
                      <a:pt x="76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39"/>
              <p:cNvSpPr/>
              <p:nvPr/>
            </p:nvSpPr>
            <p:spPr>
              <a:xfrm>
                <a:off x="2900275" y="4241525"/>
                <a:ext cx="547325" cy="246600"/>
              </a:xfrm>
              <a:custGeom>
                <a:rect b="b" l="l" r="r" t="t"/>
                <a:pathLst>
                  <a:path extrusionOk="0" h="9864" w="21893">
                    <a:moveTo>
                      <a:pt x="16321" y="0"/>
                    </a:moveTo>
                    <a:cubicBezTo>
                      <a:pt x="16251" y="0"/>
                      <a:pt x="16167" y="14"/>
                      <a:pt x="16097" y="14"/>
                    </a:cubicBezTo>
                    <a:cubicBezTo>
                      <a:pt x="15970" y="14"/>
                      <a:pt x="15858" y="14"/>
                      <a:pt x="15746" y="28"/>
                    </a:cubicBezTo>
                    <a:lnTo>
                      <a:pt x="15535" y="28"/>
                    </a:lnTo>
                    <a:cubicBezTo>
                      <a:pt x="15409" y="42"/>
                      <a:pt x="15283" y="42"/>
                      <a:pt x="15156" y="57"/>
                    </a:cubicBezTo>
                    <a:cubicBezTo>
                      <a:pt x="15100" y="57"/>
                      <a:pt x="15044" y="57"/>
                      <a:pt x="14988" y="71"/>
                    </a:cubicBezTo>
                    <a:cubicBezTo>
                      <a:pt x="14834" y="71"/>
                      <a:pt x="14693" y="85"/>
                      <a:pt x="14539" y="99"/>
                    </a:cubicBezTo>
                    <a:cubicBezTo>
                      <a:pt x="14511" y="99"/>
                      <a:pt x="14469" y="113"/>
                      <a:pt x="14441" y="113"/>
                    </a:cubicBezTo>
                    <a:cubicBezTo>
                      <a:pt x="14076" y="141"/>
                      <a:pt x="13725" y="197"/>
                      <a:pt x="13374" y="239"/>
                    </a:cubicBezTo>
                    <a:cubicBezTo>
                      <a:pt x="13332" y="253"/>
                      <a:pt x="13304" y="253"/>
                      <a:pt x="13276" y="267"/>
                    </a:cubicBezTo>
                    <a:cubicBezTo>
                      <a:pt x="13136" y="281"/>
                      <a:pt x="12995" y="309"/>
                      <a:pt x="12855" y="323"/>
                    </a:cubicBezTo>
                    <a:cubicBezTo>
                      <a:pt x="12813" y="337"/>
                      <a:pt x="12757" y="351"/>
                      <a:pt x="12714" y="351"/>
                    </a:cubicBezTo>
                    <a:cubicBezTo>
                      <a:pt x="12588" y="379"/>
                      <a:pt x="12476" y="407"/>
                      <a:pt x="12350" y="421"/>
                    </a:cubicBezTo>
                    <a:cubicBezTo>
                      <a:pt x="12308" y="435"/>
                      <a:pt x="12251" y="449"/>
                      <a:pt x="12195" y="463"/>
                    </a:cubicBezTo>
                    <a:cubicBezTo>
                      <a:pt x="12083" y="478"/>
                      <a:pt x="11971" y="506"/>
                      <a:pt x="11858" y="534"/>
                    </a:cubicBezTo>
                    <a:cubicBezTo>
                      <a:pt x="11802" y="548"/>
                      <a:pt x="11746" y="562"/>
                      <a:pt x="11690" y="576"/>
                    </a:cubicBezTo>
                    <a:cubicBezTo>
                      <a:pt x="11592" y="590"/>
                      <a:pt x="11480" y="618"/>
                      <a:pt x="11381" y="646"/>
                    </a:cubicBezTo>
                    <a:cubicBezTo>
                      <a:pt x="11325" y="660"/>
                      <a:pt x="11269" y="674"/>
                      <a:pt x="11213" y="688"/>
                    </a:cubicBezTo>
                    <a:cubicBezTo>
                      <a:pt x="11101" y="716"/>
                      <a:pt x="11002" y="744"/>
                      <a:pt x="10904" y="772"/>
                    </a:cubicBezTo>
                    <a:cubicBezTo>
                      <a:pt x="10848" y="786"/>
                      <a:pt x="10792" y="800"/>
                      <a:pt x="10736" y="814"/>
                    </a:cubicBezTo>
                    <a:cubicBezTo>
                      <a:pt x="10638" y="842"/>
                      <a:pt x="10539" y="884"/>
                      <a:pt x="10427" y="913"/>
                    </a:cubicBezTo>
                    <a:cubicBezTo>
                      <a:pt x="10385" y="927"/>
                      <a:pt x="10329" y="941"/>
                      <a:pt x="10273" y="955"/>
                    </a:cubicBezTo>
                    <a:cubicBezTo>
                      <a:pt x="10174" y="983"/>
                      <a:pt x="10076" y="1025"/>
                      <a:pt x="9964" y="1053"/>
                    </a:cubicBezTo>
                    <a:cubicBezTo>
                      <a:pt x="9922" y="1067"/>
                      <a:pt x="9880" y="1081"/>
                      <a:pt x="9824" y="1109"/>
                    </a:cubicBezTo>
                    <a:cubicBezTo>
                      <a:pt x="9725" y="1137"/>
                      <a:pt x="9613" y="1179"/>
                      <a:pt x="9515" y="1207"/>
                    </a:cubicBezTo>
                    <a:cubicBezTo>
                      <a:pt x="9473" y="1221"/>
                      <a:pt x="9431" y="1235"/>
                      <a:pt x="9389" y="1263"/>
                    </a:cubicBezTo>
                    <a:cubicBezTo>
                      <a:pt x="9276" y="1291"/>
                      <a:pt x="9164" y="1334"/>
                      <a:pt x="9066" y="1376"/>
                    </a:cubicBezTo>
                    <a:cubicBezTo>
                      <a:pt x="9024" y="1390"/>
                      <a:pt x="8996" y="1404"/>
                      <a:pt x="8954" y="1418"/>
                    </a:cubicBezTo>
                    <a:cubicBezTo>
                      <a:pt x="8841" y="1460"/>
                      <a:pt x="8715" y="1516"/>
                      <a:pt x="8603" y="1558"/>
                    </a:cubicBezTo>
                    <a:lnTo>
                      <a:pt x="8547" y="1586"/>
                    </a:lnTo>
                    <a:cubicBezTo>
                      <a:pt x="7985" y="1825"/>
                      <a:pt x="7438" y="2063"/>
                      <a:pt x="6933" y="2330"/>
                    </a:cubicBezTo>
                    <a:lnTo>
                      <a:pt x="6891" y="2358"/>
                    </a:lnTo>
                    <a:cubicBezTo>
                      <a:pt x="6778" y="2414"/>
                      <a:pt x="6666" y="2470"/>
                      <a:pt x="6568" y="2526"/>
                    </a:cubicBezTo>
                    <a:cubicBezTo>
                      <a:pt x="6540" y="2540"/>
                      <a:pt x="6512" y="2554"/>
                      <a:pt x="6498" y="2568"/>
                    </a:cubicBezTo>
                    <a:cubicBezTo>
                      <a:pt x="6399" y="2625"/>
                      <a:pt x="6301" y="2667"/>
                      <a:pt x="6203" y="2723"/>
                    </a:cubicBezTo>
                    <a:cubicBezTo>
                      <a:pt x="6175" y="2737"/>
                      <a:pt x="6147" y="2765"/>
                      <a:pt x="6119" y="2779"/>
                    </a:cubicBezTo>
                    <a:cubicBezTo>
                      <a:pt x="6035" y="2821"/>
                      <a:pt x="5950" y="2877"/>
                      <a:pt x="5852" y="2933"/>
                    </a:cubicBezTo>
                    <a:cubicBezTo>
                      <a:pt x="5824" y="2947"/>
                      <a:pt x="5796" y="2961"/>
                      <a:pt x="5768" y="2975"/>
                    </a:cubicBezTo>
                    <a:cubicBezTo>
                      <a:pt x="5684" y="3032"/>
                      <a:pt x="5600" y="3088"/>
                      <a:pt x="5515" y="3144"/>
                    </a:cubicBezTo>
                    <a:cubicBezTo>
                      <a:pt x="5487" y="3158"/>
                      <a:pt x="5459" y="3172"/>
                      <a:pt x="5431" y="3186"/>
                    </a:cubicBezTo>
                    <a:cubicBezTo>
                      <a:pt x="5347" y="3242"/>
                      <a:pt x="5263" y="3298"/>
                      <a:pt x="5179" y="3354"/>
                    </a:cubicBezTo>
                    <a:cubicBezTo>
                      <a:pt x="5150" y="3368"/>
                      <a:pt x="5122" y="3382"/>
                      <a:pt x="5108" y="3396"/>
                    </a:cubicBezTo>
                    <a:cubicBezTo>
                      <a:pt x="5024" y="3453"/>
                      <a:pt x="4940" y="3509"/>
                      <a:pt x="4856" y="3565"/>
                    </a:cubicBezTo>
                    <a:cubicBezTo>
                      <a:pt x="4828" y="3579"/>
                      <a:pt x="4814" y="3593"/>
                      <a:pt x="4786" y="3607"/>
                    </a:cubicBezTo>
                    <a:cubicBezTo>
                      <a:pt x="4701" y="3663"/>
                      <a:pt x="4617" y="3719"/>
                      <a:pt x="4533" y="3789"/>
                    </a:cubicBezTo>
                    <a:lnTo>
                      <a:pt x="4477" y="3817"/>
                    </a:lnTo>
                    <a:cubicBezTo>
                      <a:pt x="4393" y="3888"/>
                      <a:pt x="4308" y="3944"/>
                      <a:pt x="4210" y="4014"/>
                    </a:cubicBezTo>
                    <a:lnTo>
                      <a:pt x="4182" y="4028"/>
                    </a:lnTo>
                    <a:cubicBezTo>
                      <a:pt x="3691" y="4393"/>
                      <a:pt x="3242" y="4758"/>
                      <a:pt x="2835" y="5095"/>
                    </a:cubicBezTo>
                    <a:lnTo>
                      <a:pt x="2821" y="5123"/>
                    </a:lnTo>
                    <a:cubicBezTo>
                      <a:pt x="2737" y="5179"/>
                      <a:pt x="2667" y="5249"/>
                      <a:pt x="2596" y="5305"/>
                    </a:cubicBezTo>
                    <a:lnTo>
                      <a:pt x="2568" y="5333"/>
                    </a:lnTo>
                    <a:cubicBezTo>
                      <a:pt x="2498" y="5389"/>
                      <a:pt x="2442" y="5445"/>
                      <a:pt x="2372" y="5501"/>
                    </a:cubicBezTo>
                    <a:lnTo>
                      <a:pt x="2330" y="5544"/>
                    </a:lnTo>
                    <a:cubicBezTo>
                      <a:pt x="2274" y="5600"/>
                      <a:pt x="2217" y="5656"/>
                      <a:pt x="2161" y="5698"/>
                    </a:cubicBezTo>
                    <a:lnTo>
                      <a:pt x="2119" y="5754"/>
                    </a:lnTo>
                    <a:cubicBezTo>
                      <a:pt x="2063" y="5796"/>
                      <a:pt x="2007" y="5852"/>
                      <a:pt x="1951" y="5894"/>
                    </a:cubicBezTo>
                    <a:lnTo>
                      <a:pt x="1909" y="5951"/>
                    </a:lnTo>
                    <a:cubicBezTo>
                      <a:pt x="1853" y="5993"/>
                      <a:pt x="1810" y="6035"/>
                      <a:pt x="1768" y="6091"/>
                    </a:cubicBezTo>
                    <a:lnTo>
                      <a:pt x="1712" y="6133"/>
                    </a:lnTo>
                    <a:cubicBezTo>
                      <a:pt x="1670" y="6175"/>
                      <a:pt x="1628" y="6231"/>
                      <a:pt x="1572" y="6273"/>
                    </a:cubicBezTo>
                    <a:lnTo>
                      <a:pt x="1530" y="6315"/>
                    </a:lnTo>
                    <a:cubicBezTo>
                      <a:pt x="1488" y="6358"/>
                      <a:pt x="1446" y="6414"/>
                      <a:pt x="1404" y="6456"/>
                    </a:cubicBezTo>
                    <a:lnTo>
                      <a:pt x="1361" y="6498"/>
                    </a:lnTo>
                    <a:cubicBezTo>
                      <a:pt x="1319" y="6540"/>
                      <a:pt x="1277" y="6582"/>
                      <a:pt x="1235" y="6638"/>
                    </a:cubicBezTo>
                    <a:lnTo>
                      <a:pt x="1207" y="6666"/>
                    </a:lnTo>
                    <a:cubicBezTo>
                      <a:pt x="1151" y="6708"/>
                      <a:pt x="1109" y="6764"/>
                      <a:pt x="1067" y="6807"/>
                    </a:cubicBezTo>
                    <a:lnTo>
                      <a:pt x="1053" y="6821"/>
                    </a:lnTo>
                    <a:cubicBezTo>
                      <a:pt x="954" y="6933"/>
                      <a:pt x="856" y="7031"/>
                      <a:pt x="772" y="7129"/>
                    </a:cubicBezTo>
                    <a:lnTo>
                      <a:pt x="772" y="7143"/>
                    </a:lnTo>
                    <a:cubicBezTo>
                      <a:pt x="730" y="7185"/>
                      <a:pt x="688" y="7228"/>
                      <a:pt x="660" y="7270"/>
                    </a:cubicBezTo>
                    <a:lnTo>
                      <a:pt x="618" y="7312"/>
                    </a:lnTo>
                    <a:cubicBezTo>
                      <a:pt x="590" y="7340"/>
                      <a:pt x="576" y="7368"/>
                      <a:pt x="547" y="7396"/>
                    </a:cubicBezTo>
                    <a:lnTo>
                      <a:pt x="505" y="7452"/>
                    </a:lnTo>
                    <a:lnTo>
                      <a:pt x="449" y="7508"/>
                    </a:lnTo>
                    <a:cubicBezTo>
                      <a:pt x="435" y="7536"/>
                      <a:pt x="421" y="7550"/>
                      <a:pt x="407" y="7578"/>
                    </a:cubicBezTo>
                    <a:lnTo>
                      <a:pt x="365" y="7621"/>
                    </a:lnTo>
                    <a:cubicBezTo>
                      <a:pt x="351" y="7649"/>
                      <a:pt x="337" y="7663"/>
                      <a:pt x="309" y="7691"/>
                    </a:cubicBezTo>
                    <a:lnTo>
                      <a:pt x="295" y="7719"/>
                    </a:lnTo>
                    <a:cubicBezTo>
                      <a:pt x="267" y="7747"/>
                      <a:pt x="253" y="7761"/>
                      <a:pt x="239" y="7775"/>
                    </a:cubicBezTo>
                    <a:lnTo>
                      <a:pt x="225" y="7803"/>
                    </a:lnTo>
                    <a:cubicBezTo>
                      <a:pt x="211" y="7831"/>
                      <a:pt x="183" y="7845"/>
                      <a:pt x="169" y="7873"/>
                    </a:cubicBezTo>
                    <a:cubicBezTo>
                      <a:pt x="56" y="8013"/>
                      <a:pt x="0" y="8098"/>
                      <a:pt x="0" y="8098"/>
                    </a:cubicBezTo>
                    <a:cubicBezTo>
                      <a:pt x="2849" y="9354"/>
                      <a:pt x="5405" y="9863"/>
                      <a:pt x="7676" y="9863"/>
                    </a:cubicBezTo>
                    <a:cubicBezTo>
                      <a:pt x="17378" y="9863"/>
                      <a:pt x="21892" y="576"/>
                      <a:pt x="21892" y="576"/>
                    </a:cubicBezTo>
                    <a:lnTo>
                      <a:pt x="21864" y="576"/>
                    </a:lnTo>
                    <a:cubicBezTo>
                      <a:pt x="21654" y="534"/>
                      <a:pt x="21443" y="492"/>
                      <a:pt x="21233" y="449"/>
                    </a:cubicBezTo>
                    <a:cubicBezTo>
                      <a:pt x="21163" y="435"/>
                      <a:pt x="21092" y="421"/>
                      <a:pt x="21022" y="407"/>
                    </a:cubicBezTo>
                    <a:cubicBezTo>
                      <a:pt x="20882" y="379"/>
                      <a:pt x="20728" y="351"/>
                      <a:pt x="20587" y="337"/>
                    </a:cubicBezTo>
                    <a:cubicBezTo>
                      <a:pt x="20503" y="323"/>
                      <a:pt x="20419" y="309"/>
                      <a:pt x="20335" y="295"/>
                    </a:cubicBezTo>
                    <a:cubicBezTo>
                      <a:pt x="20208" y="267"/>
                      <a:pt x="20082" y="253"/>
                      <a:pt x="19956" y="239"/>
                    </a:cubicBezTo>
                    <a:cubicBezTo>
                      <a:pt x="19872" y="225"/>
                      <a:pt x="19773" y="211"/>
                      <a:pt x="19689" y="197"/>
                    </a:cubicBezTo>
                    <a:cubicBezTo>
                      <a:pt x="19563" y="183"/>
                      <a:pt x="19451" y="169"/>
                      <a:pt x="19324" y="155"/>
                    </a:cubicBezTo>
                    <a:cubicBezTo>
                      <a:pt x="19240" y="141"/>
                      <a:pt x="19156" y="141"/>
                      <a:pt x="19058" y="127"/>
                    </a:cubicBezTo>
                    <a:cubicBezTo>
                      <a:pt x="18945" y="113"/>
                      <a:pt x="18833" y="113"/>
                      <a:pt x="18707" y="99"/>
                    </a:cubicBezTo>
                    <a:cubicBezTo>
                      <a:pt x="18623" y="85"/>
                      <a:pt x="18538" y="85"/>
                      <a:pt x="18440" y="71"/>
                    </a:cubicBezTo>
                    <a:cubicBezTo>
                      <a:pt x="18328" y="71"/>
                      <a:pt x="18216" y="57"/>
                      <a:pt x="18103" y="57"/>
                    </a:cubicBezTo>
                    <a:cubicBezTo>
                      <a:pt x="18019" y="42"/>
                      <a:pt x="17921" y="42"/>
                      <a:pt x="17837" y="28"/>
                    </a:cubicBezTo>
                    <a:cubicBezTo>
                      <a:pt x="17724" y="28"/>
                      <a:pt x="17612" y="28"/>
                      <a:pt x="17500" y="14"/>
                    </a:cubicBezTo>
                    <a:lnTo>
                      <a:pt x="17247" y="14"/>
                    </a:lnTo>
                    <a:cubicBezTo>
                      <a:pt x="17135" y="14"/>
                      <a:pt x="17023" y="0"/>
                      <a:pt x="169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0" name="Google Shape;110;p39"/>
            <p:cNvGrpSpPr/>
            <p:nvPr/>
          </p:nvGrpSpPr>
          <p:grpSpPr>
            <a:xfrm>
              <a:off x="2151745" y="6356615"/>
              <a:ext cx="919784" cy="901296"/>
              <a:chOff x="2468375" y="4237975"/>
              <a:chExt cx="746275" cy="731275"/>
            </a:xfrm>
          </p:grpSpPr>
          <p:sp>
            <p:nvSpPr>
              <p:cNvPr id="111" name="Google Shape;111;p39"/>
              <p:cNvSpPr/>
              <p:nvPr/>
            </p:nvSpPr>
            <p:spPr>
              <a:xfrm>
                <a:off x="2468375" y="4237975"/>
                <a:ext cx="746275" cy="731275"/>
              </a:xfrm>
              <a:custGeom>
                <a:rect b="b" l="l" r="r" t="t"/>
                <a:pathLst>
                  <a:path extrusionOk="0" h="29251" w="29851">
                    <a:moveTo>
                      <a:pt x="15310" y="0"/>
                    </a:moveTo>
                    <a:cubicBezTo>
                      <a:pt x="12293" y="0"/>
                      <a:pt x="12247" y="3867"/>
                      <a:pt x="12926" y="7678"/>
                    </a:cubicBezTo>
                    <a:cubicBezTo>
                      <a:pt x="11746" y="4740"/>
                      <a:pt x="10126" y="2022"/>
                      <a:pt x="8177" y="2022"/>
                    </a:cubicBezTo>
                    <a:cubicBezTo>
                      <a:pt x="7715" y="2022"/>
                      <a:pt x="7235" y="2175"/>
                      <a:pt x="6737" y="2514"/>
                    </a:cubicBezTo>
                    <a:cubicBezTo>
                      <a:pt x="4141" y="4268"/>
                      <a:pt x="6400" y="7468"/>
                      <a:pt x="9221" y="10176"/>
                    </a:cubicBezTo>
                    <a:cubicBezTo>
                      <a:pt x="7266" y="8950"/>
                      <a:pt x="5188" y="7959"/>
                      <a:pt x="3595" y="7959"/>
                    </a:cubicBezTo>
                    <a:cubicBezTo>
                      <a:pt x="2489" y="7959"/>
                      <a:pt x="1617" y="8436"/>
                      <a:pt x="1180" y="9643"/>
                    </a:cubicBezTo>
                    <a:cubicBezTo>
                      <a:pt x="99" y="12590"/>
                      <a:pt x="3818" y="13853"/>
                      <a:pt x="7691" y="14386"/>
                    </a:cubicBezTo>
                    <a:cubicBezTo>
                      <a:pt x="3790" y="14653"/>
                      <a:pt x="1" y="15663"/>
                      <a:pt x="871" y="18681"/>
                    </a:cubicBezTo>
                    <a:cubicBezTo>
                      <a:pt x="1256" y="20016"/>
                      <a:pt x="2205" y="20532"/>
                      <a:pt x="3441" y="20532"/>
                    </a:cubicBezTo>
                    <a:cubicBezTo>
                      <a:pt x="4997" y="20532"/>
                      <a:pt x="7010" y="19713"/>
                      <a:pt x="8926" y="18681"/>
                    </a:cubicBezTo>
                    <a:lnTo>
                      <a:pt x="8926" y="18681"/>
                    </a:lnTo>
                    <a:cubicBezTo>
                      <a:pt x="5937" y="21193"/>
                      <a:pt x="3453" y="24238"/>
                      <a:pt x="5937" y="26160"/>
                    </a:cubicBezTo>
                    <a:cubicBezTo>
                      <a:pt x="6459" y="26569"/>
                      <a:pt x="6975" y="26752"/>
                      <a:pt x="7481" y="26752"/>
                    </a:cubicBezTo>
                    <a:cubicBezTo>
                      <a:pt x="9369" y="26752"/>
                      <a:pt x="11112" y="24209"/>
                      <a:pt x="12463" y="21431"/>
                    </a:cubicBezTo>
                    <a:lnTo>
                      <a:pt x="12463" y="21431"/>
                    </a:lnTo>
                    <a:cubicBezTo>
                      <a:pt x="11508" y="25234"/>
                      <a:pt x="11298" y="29149"/>
                      <a:pt x="14427" y="29248"/>
                    </a:cubicBezTo>
                    <a:cubicBezTo>
                      <a:pt x="14471" y="29249"/>
                      <a:pt x="14515" y="29250"/>
                      <a:pt x="14557" y="29250"/>
                    </a:cubicBezTo>
                    <a:cubicBezTo>
                      <a:pt x="17572" y="29250"/>
                      <a:pt x="17617" y="25377"/>
                      <a:pt x="16925" y="21585"/>
                    </a:cubicBezTo>
                    <a:lnTo>
                      <a:pt x="16925" y="21585"/>
                    </a:lnTo>
                    <a:cubicBezTo>
                      <a:pt x="18106" y="24526"/>
                      <a:pt x="19727" y="27236"/>
                      <a:pt x="21685" y="27236"/>
                    </a:cubicBezTo>
                    <a:cubicBezTo>
                      <a:pt x="22148" y="27236"/>
                      <a:pt x="22629" y="27085"/>
                      <a:pt x="23128" y="26750"/>
                    </a:cubicBezTo>
                    <a:cubicBezTo>
                      <a:pt x="25724" y="24996"/>
                      <a:pt x="23465" y="21782"/>
                      <a:pt x="20644" y="19088"/>
                    </a:cubicBezTo>
                    <a:lnTo>
                      <a:pt x="20644" y="19088"/>
                    </a:lnTo>
                    <a:cubicBezTo>
                      <a:pt x="22600" y="20314"/>
                      <a:pt x="24672" y="21305"/>
                      <a:pt x="26265" y="21305"/>
                    </a:cubicBezTo>
                    <a:cubicBezTo>
                      <a:pt x="27369" y="21305"/>
                      <a:pt x="28243" y="20828"/>
                      <a:pt x="28685" y="19621"/>
                    </a:cubicBezTo>
                    <a:cubicBezTo>
                      <a:pt x="29752" y="16674"/>
                      <a:pt x="26033" y="15411"/>
                      <a:pt x="22160" y="14877"/>
                    </a:cubicBezTo>
                    <a:cubicBezTo>
                      <a:pt x="26061" y="14611"/>
                      <a:pt x="29850" y="13600"/>
                      <a:pt x="28994" y="10583"/>
                    </a:cubicBezTo>
                    <a:cubicBezTo>
                      <a:pt x="28609" y="9246"/>
                      <a:pt x="27658" y="8731"/>
                      <a:pt x="26419" y="8731"/>
                    </a:cubicBezTo>
                    <a:cubicBezTo>
                      <a:pt x="24861" y="8731"/>
                      <a:pt x="22847" y="9545"/>
                      <a:pt x="20925" y="10569"/>
                    </a:cubicBezTo>
                    <a:cubicBezTo>
                      <a:pt x="23928" y="8071"/>
                      <a:pt x="26398" y="5026"/>
                      <a:pt x="23928" y="3089"/>
                    </a:cubicBezTo>
                    <a:cubicBezTo>
                      <a:pt x="23406" y="2685"/>
                      <a:pt x="22890" y="2505"/>
                      <a:pt x="22384" y="2505"/>
                    </a:cubicBezTo>
                    <a:cubicBezTo>
                      <a:pt x="20487" y="2505"/>
                      <a:pt x="18743" y="5048"/>
                      <a:pt x="17402" y="7819"/>
                    </a:cubicBezTo>
                    <a:cubicBezTo>
                      <a:pt x="18343" y="4030"/>
                      <a:pt x="18567" y="114"/>
                      <a:pt x="15424" y="2"/>
                    </a:cubicBezTo>
                    <a:cubicBezTo>
                      <a:pt x="15385" y="1"/>
                      <a:pt x="15347" y="0"/>
                      <a:pt x="153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39"/>
              <p:cNvSpPr/>
              <p:nvPr/>
            </p:nvSpPr>
            <p:spPr>
              <a:xfrm>
                <a:off x="2683800" y="4465075"/>
                <a:ext cx="315425" cy="277200"/>
              </a:xfrm>
              <a:custGeom>
                <a:rect b="b" l="l" r="r" t="t"/>
                <a:pathLst>
                  <a:path extrusionOk="0" h="11088" w="12617">
                    <a:moveTo>
                      <a:pt x="6311" y="0"/>
                    </a:moveTo>
                    <a:cubicBezTo>
                      <a:pt x="5242" y="0"/>
                      <a:pt x="4163" y="309"/>
                      <a:pt x="3214" y="952"/>
                    </a:cubicBezTo>
                    <a:cubicBezTo>
                      <a:pt x="674" y="2664"/>
                      <a:pt x="0" y="6116"/>
                      <a:pt x="1727" y="8642"/>
                    </a:cubicBezTo>
                    <a:cubicBezTo>
                      <a:pt x="2796" y="10229"/>
                      <a:pt x="4539" y="11087"/>
                      <a:pt x="6316" y="11087"/>
                    </a:cubicBezTo>
                    <a:cubicBezTo>
                      <a:pt x="7384" y="11087"/>
                      <a:pt x="8464" y="10778"/>
                      <a:pt x="9417" y="10130"/>
                    </a:cubicBezTo>
                    <a:cubicBezTo>
                      <a:pt x="11957" y="8418"/>
                      <a:pt x="12617" y="4980"/>
                      <a:pt x="10905" y="2439"/>
                    </a:cubicBezTo>
                    <a:cubicBezTo>
                      <a:pt x="9835" y="853"/>
                      <a:pt x="8088" y="0"/>
                      <a:pt x="63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3" name="Google Shape;113;p39"/>
          <p:cNvGrpSpPr/>
          <p:nvPr/>
        </p:nvGrpSpPr>
        <p:grpSpPr>
          <a:xfrm rot="-817595">
            <a:off x="-276386" y="3892028"/>
            <a:ext cx="1745628" cy="1759770"/>
            <a:chOff x="1538675" y="4123500"/>
            <a:chExt cx="1078850" cy="1087525"/>
          </a:xfrm>
        </p:grpSpPr>
        <p:sp>
          <p:nvSpPr>
            <p:cNvPr id="114" name="Google Shape;114;p39"/>
            <p:cNvSpPr/>
            <p:nvPr/>
          </p:nvSpPr>
          <p:spPr>
            <a:xfrm>
              <a:off x="1538675" y="4123500"/>
              <a:ext cx="1078850" cy="1087525"/>
            </a:xfrm>
            <a:custGeom>
              <a:rect b="b" l="l" r="r" t="t"/>
              <a:pathLst>
                <a:path extrusionOk="0" h="43501" w="43154">
                  <a:moveTo>
                    <a:pt x="25145" y="1"/>
                  </a:moveTo>
                  <a:cubicBezTo>
                    <a:pt x="24181" y="1"/>
                    <a:pt x="23402" y="467"/>
                    <a:pt x="22819" y="1031"/>
                  </a:cubicBezTo>
                  <a:cubicBezTo>
                    <a:pt x="22352" y="1467"/>
                    <a:pt x="21757" y="1681"/>
                    <a:pt x="21157" y="1681"/>
                  </a:cubicBezTo>
                  <a:cubicBezTo>
                    <a:pt x="20619" y="1681"/>
                    <a:pt x="20077" y="1509"/>
                    <a:pt x="19619" y="1171"/>
                  </a:cubicBezTo>
                  <a:cubicBezTo>
                    <a:pt x="18901" y="636"/>
                    <a:pt x="18070" y="184"/>
                    <a:pt x="17321" y="184"/>
                  </a:cubicBezTo>
                  <a:cubicBezTo>
                    <a:pt x="16752" y="184"/>
                    <a:pt x="16232" y="445"/>
                    <a:pt x="15844" y="1129"/>
                  </a:cubicBezTo>
                  <a:cubicBezTo>
                    <a:pt x="14904" y="2785"/>
                    <a:pt x="16630" y="9184"/>
                    <a:pt x="18272" y="14334"/>
                  </a:cubicBezTo>
                  <a:cubicBezTo>
                    <a:pt x="18449" y="14876"/>
                    <a:pt x="18018" y="15314"/>
                    <a:pt x="17562" y="15314"/>
                  </a:cubicBezTo>
                  <a:cubicBezTo>
                    <a:pt x="17367" y="15314"/>
                    <a:pt x="17168" y="15234"/>
                    <a:pt x="17009" y="15050"/>
                  </a:cubicBezTo>
                  <a:cubicBezTo>
                    <a:pt x="13391" y="10912"/>
                    <a:pt x="8648" y="5981"/>
                    <a:pt x="6508" y="5981"/>
                  </a:cubicBezTo>
                  <a:cubicBezTo>
                    <a:pt x="6283" y="5981"/>
                    <a:pt x="6086" y="6036"/>
                    <a:pt x="5922" y="6153"/>
                  </a:cubicBezTo>
                  <a:cubicBezTo>
                    <a:pt x="4379" y="7261"/>
                    <a:pt x="4393" y="8819"/>
                    <a:pt x="4715" y="10012"/>
                  </a:cubicBezTo>
                  <a:cubicBezTo>
                    <a:pt x="4982" y="10952"/>
                    <a:pt x="4463" y="11921"/>
                    <a:pt x="3551" y="12229"/>
                  </a:cubicBezTo>
                  <a:cubicBezTo>
                    <a:pt x="1937" y="12763"/>
                    <a:pt x="42" y="13801"/>
                    <a:pt x="997" y="15583"/>
                  </a:cubicBezTo>
                  <a:cubicBezTo>
                    <a:pt x="1951" y="17351"/>
                    <a:pt x="8911" y="19414"/>
                    <a:pt x="14286" y="20776"/>
                  </a:cubicBezTo>
                  <a:cubicBezTo>
                    <a:pt x="15058" y="20972"/>
                    <a:pt x="15030" y="22067"/>
                    <a:pt x="14258" y="22221"/>
                  </a:cubicBezTo>
                  <a:cubicBezTo>
                    <a:pt x="8182" y="23428"/>
                    <a:pt x="0" y="25449"/>
                    <a:pt x="225" y="27638"/>
                  </a:cubicBezTo>
                  <a:cubicBezTo>
                    <a:pt x="421" y="29518"/>
                    <a:pt x="1782" y="30276"/>
                    <a:pt x="2975" y="30585"/>
                  </a:cubicBezTo>
                  <a:cubicBezTo>
                    <a:pt x="3930" y="30824"/>
                    <a:pt x="4519" y="31750"/>
                    <a:pt x="4337" y="32704"/>
                  </a:cubicBezTo>
                  <a:cubicBezTo>
                    <a:pt x="4000" y="34374"/>
                    <a:pt x="3972" y="36521"/>
                    <a:pt x="5992" y="36563"/>
                  </a:cubicBezTo>
                  <a:cubicBezTo>
                    <a:pt x="6004" y="36564"/>
                    <a:pt x="6015" y="36564"/>
                    <a:pt x="6026" y="36564"/>
                  </a:cubicBezTo>
                  <a:cubicBezTo>
                    <a:pt x="8057" y="36564"/>
                    <a:pt x="13255" y="31545"/>
                    <a:pt x="17065" y="27568"/>
                  </a:cubicBezTo>
                  <a:cubicBezTo>
                    <a:pt x="17221" y="27404"/>
                    <a:pt x="17409" y="27334"/>
                    <a:pt x="17594" y="27334"/>
                  </a:cubicBezTo>
                  <a:cubicBezTo>
                    <a:pt x="18058" y="27334"/>
                    <a:pt x="18495" y="27779"/>
                    <a:pt x="18314" y="28312"/>
                  </a:cubicBezTo>
                  <a:cubicBezTo>
                    <a:pt x="16349" y="34192"/>
                    <a:pt x="14076" y="42317"/>
                    <a:pt x="16097" y="43201"/>
                  </a:cubicBezTo>
                  <a:cubicBezTo>
                    <a:pt x="16580" y="43411"/>
                    <a:pt x="17031" y="43501"/>
                    <a:pt x="17450" y="43501"/>
                  </a:cubicBezTo>
                  <a:cubicBezTo>
                    <a:pt x="18539" y="43501"/>
                    <a:pt x="19404" y="42896"/>
                    <a:pt x="20012" y="42247"/>
                  </a:cubicBezTo>
                  <a:cubicBezTo>
                    <a:pt x="20372" y="41872"/>
                    <a:pt x="20856" y="41681"/>
                    <a:pt x="21340" y="41681"/>
                  </a:cubicBezTo>
                  <a:cubicBezTo>
                    <a:pt x="21762" y="41681"/>
                    <a:pt x="22184" y="41826"/>
                    <a:pt x="22524" y="42120"/>
                  </a:cubicBezTo>
                  <a:cubicBezTo>
                    <a:pt x="23327" y="42810"/>
                    <a:pt x="24346" y="43488"/>
                    <a:pt x="25252" y="43488"/>
                  </a:cubicBezTo>
                  <a:cubicBezTo>
                    <a:pt x="25804" y="43488"/>
                    <a:pt x="26313" y="43237"/>
                    <a:pt x="26706" y="42584"/>
                  </a:cubicBezTo>
                  <a:cubicBezTo>
                    <a:pt x="27744" y="40857"/>
                    <a:pt x="25934" y="33827"/>
                    <a:pt x="24348" y="28508"/>
                  </a:cubicBezTo>
                  <a:cubicBezTo>
                    <a:pt x="24180" y="27974"/>
                    <a:pt x="24612" y="27544"/>
                    <a:pt x="25069" y="27544"/>
                  </a:cubicBezTo>
                  <a:cubicBezTo>
                    <a:pt x="25259" y="27544"/>
                    <a:pt x="25454" y="27619"/>
                    <a:pt x="25611" y="27792"/>
                  </a:cubicBezTo>
                  <a:cubicBezTo>
                    <a:pt x="29355" y="31955"/>
                    <a:pt x="34580" y="37254"/>
                    <a:pt x="36842" y="37254"/>
                  </a:cubicBezTo>
                  <a:cubicBezTo>
                    <a:pt x="37082" y="37254"/>
                    <a:pt x="37288" y="37195"/>
                    <a:pt x="37456" y="37068"/>
                  </a:cubicBezTo>
                  <a:cubicBezTo>
                    <a:pt x="38971" y="35932"/>
                    <a:pt x="38929" y="34374"/>
                    <a:pt x="38564" y="33181"/>
                  </a:cubicBezTo>
                  <a:cubicBezTo>
                    <a:pt x="38284" y="32255"/>
                    <a:pt x="38775" y="31273"/>
                    <a:pt x="39701" y="30936"/>
                  </a:cubicBezTo>
                  <a:cubicBezTo>
                    <a:pt x="41301" y="30374"/>
                    <a:pt x="43153" y="29294"/>
                    <a:pt x="42157" y="27526"/>
                  </a:cubicBezTo>
                  <a:cubicBezTo>
                    <a:pt x="41174" y="25786"/>
                    <a:pt x="34158" y="23877"/>
                    <a:pt x="28755" y="22642"/>
                  </a:cubicBezTo>
                  <a:cubicBezTo>
                    <a:pt x="27983" y="22474"/>
                    <a:pt x="27983" y="21365"/>
                    <a:pt x="28755" y="21197"/>
                  </a:cubicBezTo>
                  <a:cubicBezTo>
                    <a:pt x="34803" y="19849"/>
                    <a:pt x="42943" y="17646"/>
                    <a:pt x="42662" y="15457"/>
                  </a:cubicBezTo>
                  <a:cubicBezTo>
                    <a:pt x="42451" y="13801"/>
                    <a:pt x="41371" y="13043"/>
                    <a:pt x="40290" y="12706"/>
                  </a:cubicBezTo>
                  <a:cubicBezTo>
                    <a:pt x="39097" y="12327"/>
                    <a:pt x="38382" y="11149"/>
                    <a:pt x="38522" y="9914"/>
                  </a:cubicBezTo>
                  <a:cubicBezTo>
                    <a:pt x="38705" y="8356"/>
                    <a:pt x="38494" y="6672"/>
                    <a:pt x="36698" y="6658"/>
                  </a:cubicBezTo>
                  <a:cubicBezTo>
                    <a:pt x="34691" y="6658"/>
                    <a:pt x="29569" y="11822"/>
                    <a:pt x="25836" y="15906"/>
                  </a:cubicBezTo>
                  <a:cubicBezTo>
                    <a:pt x="25675" y="16080"/>
                    <a:pt x="25478" y="16155"/>
                    <a:pt x="25287" y="16155"/>
                  </a:cubicBezTo>
                  <a:cubicBezTo>
                    <a:pt x="24830" y="16155"/>
                    <a:pt x="24405" y="15725"/>
                    <a:pt x="24573" y="15190"/>
                  </a:cubicBezTo>
                  <a:cubicBezTo>
                    <a:pt x="26383" y="9282"/>
                    <a:pt x="28474" y="1101"/>
                    <a:pt x="26453" y="273"/>
                  </a:cubicBezTo>
                  <a:cubicBezTo>
                    <a:pt x="25985" y="82"/>
                    <a:pt x="25549" y="1"/>
                    <a:pt x="25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39"/>
            <p:cNvSpPr/>
            <p:nvPr/>
          </p:nvSpPr>
          <p:spPr>
            <a:xfrm>
              <a:off x="1605675" y="4224575"/>
              <a:ext cx="933600" cy="885100"/>
            </a:xfrm>
            <a:custGeom>
              <a:rect b="b" l="l" r="r" t="t"/>
              <a:pathLst>
                <a:path extrusionOk="0" h="35404" w="37344">
                  <a:moveTo>
                    <a:pt x="13848" y="0"/>
                  </a:moveTo>
                  <a:cubicBezTo>
                    <a:pt x="13821" y="0"/>
                    <a:pt x="13794" y="2"/>
                    <a:pt x="13767" y="5"/>
                  </a:cubicBezTo>
                  <a:cubicBezTo>
                    <a:pt x="12182" y="187"/>
                    <a:pt x="11564" y="1324"/>
                    <a:pt x="11326" y="2334"/>
                  </a:cubicBezTo>
                  <a:cubicBezTo>
                    <a:pt x="11151" y="3032"/>
                    <a:pt x="10523" y="3508"/>
                    <a:pt x="9825" y="3508"/>
                  </a:cubicBezTo>
                  <a:cubicBezTo>
                    <a:pt x="9737" y="3508"/>
                    <a:pt x="9647" y="3501"/>
                    <a:pt x="9557" y="3485"/>
                  </a:cubicBezTo>
                  <a:cubicBezTo>
                    <a:pt x="9157" y="3408"/>
                    <a:pt x="8723" y="3352"/>
                    <a:pt x="8307" y="3352"/>
                  </a:cubicBezTo>
                  <a:cubicBezTo>
                    <a:pt x="7280" y="3352"/>
                    <a:pt x="6364" y="3694"/>
                    <a:pt x="6344" y="4902"/>
                  </a:cubicBezTo>
                  <a:cubicBezTo>
                    <a:pt x="6316" y="6572"/>
                    <a:pt x="10568" y="10909"/>
                    <a:pt x="13936" y="14080"/>
                  </a:cubicBezTo>
                  <a:cubicBezTo>
                    <a:pt x="14372" y="14491"/>
                    <a:pt x="14045" y="15167"/>
                    <a:pt x="13525" y="15167"/>
                  </a:cubicBezTo>
                  <a:cubicBezTo>
                    <a:pt x="13459" y="15167"/>
                    <a:pt x="13389" y="15157"/>
                    <a:pt x="13318" y="15133"/>
                  </a:cubicBezTo>
                  <a:cubicBezTo>
                    <a:pt x="9778" y="13983"/>
                    <a:pt x="5267" y="12710"/>
                    <a:pt x="2743" y="12710"/>
                  </a:cubicBezTo>
                  <a:cubicBezTo>
                    <a:pt x="1755" y="12710"/>
                    <a:pt x="1072" y="12905"/>
                    <a:pt x="871" y="13379"/>
                  </a:cubicBezTo>
                  <a:cubicBezTo>
                    <a:pt x="253" y="14838"/>
                    <a:pt x="927" y="15947"/>
                    <a:pt x="1685" y="16648"/>
                  </a:cubicBezTo>
                  <a:cubicBezTo>
                    <a:pt x="2288" y="17210"/>
                    <a:pt x="2344" y="18136"/>
                    <a:pt x="1811" y="18753"/>
                  </a:cubicBezTo>
                  <a:cubicBezTo>
                    <a:pt x="899" y="19834"/>
                    <a:pt x="1" y="21392"/>
                    <a:pt x="1460" y="22248"/>
                  </a:cubicBezTo>
                  <a:cubicBezTo>
                    <a:pt x="1747" y="22418"/>
                    <a:pt x="2208" y="22493"/>
                    <a:pt x="2798" y="22493"/>
                  </a:cubicBezTo>
                  <a:cubicBezTo>
                    <a:pt x="5178" y="22493"/>
                    <a:pt x="9652" y="21273"/>
                    <a:pt x="13206" y="20171"/>
                  </a:cubicBezTo>
                  <a:cubicBezTo>
                    <a:pt x="13273" y="20150"/>
                    <a:pt x="13338" y="20140"/>
                    <a:pt x="13401" y="20140"/>
                  </a:cubicBezTo>
                  <a:cubicBezTo>
                    <a:pt x="13925" y="20140"/>
                    <a:pt x="14249" y="20822"/>
                    <a:pt x="13810" y="21223"/>
                  </a:cubicBezTo>
                  <a:cubicBezTo>
                    <a:pt x="9992" y="24732"/>
                    <a:pt x="5025" y="29728"/>
                    <a:pt x="6133" y="31201"/>
                  </a:cubicBezTo>
                  <a:cubicBezTo>
                    <a:pt x="6765" y="32016"/>
                    <a:pt x="7541" y="32281"/>
                    <a:pt x="8276" y="32281"/>
                  </a:cubicBezTo>
                  <a:cubicBezTo>
                    <a:pt x="8668" y="32281"/>
                    <a:pt x="9048" y="32206"/>
                    <a:pt x="9389" y="32099"/>
                  </a:cubicBezTo>
                  <a:cubicBezTo>
                    <a:pt x="9541" y="32052"/>
                    <a:pt x="9695" y="32030"/>
                    <a:pt x="9846" y="32030"/>
                  </a:cubicBezTo>
                  <a:cubicBezTo>
                    <a:pt x="10465" y="32030"/>
                    <a:pt x="11044" y="32405"/>
                    <a:pt x="11269" y="33025"/>
                  </a:cubicBezTo>
                  <a:cubicBezTo>
                    <a:pt x="11664" y="34095"/>
                    <a:pt x="12329" y="35300"/>
                    <a:pt x="13337" y="35300"/>
                  </a:cubicBezTo>
                  <a:cubicBezTo>
                    <a:pt x="13586" y="35300"/>
                    <a:pt x="13855" y="35227"/>
                    <a:pt x="14146" y="35060"/>
                  </a:cubicBezTo>
                  <a:cubicBezTo>
                    <a:pt x="15592" y="34218"/>
                    <a:pt x="17135" y="28352"/>
                    <a:pt x="18132" y="23820"/>
                  </a:cubicBezTo>
                  <a:cubicBezTo>
                    <a:pt x="18202" y="23497"/>
                    <a:pt x="18469" y="23335"/>
                    <a:pt x="18737" y="23335"/>
                  </a:cubicBezTo>
                  <a:cubicBezTo>
                    <a:pt x="19005" y="23335"/>
                    <a:pt x="19276" y="23497"/>
                    <a:pt x="19353" y="23820"/>
                  </a:cubicBezTo>
                  <a:cubicBezTo>
                    <a:pt x="20483" y="28766"/>
                    <a:pt x="22343" y="35404"/>
                    <a:pt x="24137" y="35404"/>
                  </a:cubicBezTo>
                  <a:cubicBezTo>
                    <a:pt x="24170" y="35404"/>
                    <a:pt x="24203" y="35402"/>
                    <a:pt x="24236" y="35397"/>
                  </a:cubicBezTo>
                  <a:cubicBezTo>
                    <a:pt x="25808" y="35187"/>
                    <a:pt x="26398" y="34036"/>
                    <a:pt x="26622" y="33025"/>
                  </a:cubicBezTo>
                  <a:cubicBezTo>
                    <a:pt x="26774" y="32306"/>
                    <a:pt x="27413" y="31814"/>
                    <a:pt x="28122" y="31814"/>
                  </a:cubicBezTo>
                  <a:cubicBezTo>
                    <a:pt x="28201" y="31814"/>
                    <a:pt x="28282" y="31820"/>
                    <a:pt x="28362" y="31833"/>
                  </a:cubicBezTo>
                  <a:cubicBezTo>
                    <a:pt x="28733" y="31896"/>
                    <a:pt x="29131" y="31940"/>
                    <a:pt x="29515" y="31940"/>
                  </a:cubicBezTo>
                  <a:cubicBezTo>
                    <a:pt x="30588" y="31940"/>
                    <a:pt x="31558" y="31595"/>
                    <a:pt x="31548" y="30345"/>
                  </a:cubicBezTo>
                  <a:cubicBezTo>
                    <a:pt x="31534" y="28675"/>
                    <a:pt x="27183" y="24423"/>
                    <a:pt x="23745" y="21336"/>
                  </a:cubicBezTo>
                  <a:cubicBezTo>
                    <a:pt x="23290" y="20931"/>
                    <a:pt x="23620" y="20242"/>
                    <a:pt x="24152" y="20242"/>
                  </a:cubicBezTo>
                  <a:cubicBezTo>
                    <a:pt x="24211" y="20242"/>
                    <a:pt x="24272" y="20251"/>
                    <a:pt x="24335" y="20269"/>
                  </a:cubicBezTo>
                  <a:cubicBezTo>
                    <a:pt x="27812" y="21313"/>
                    <a:pt x="32223" y="22454"/>
                    <a:pt x="34781" y="22454"/>
                  </a:cubicBezTo>
                  <a:cubicBezTo>
                    <a:pt x="35867" y="22454"/>
                    <a:pt x="36620" y="22249"/>
                    <a:pt x="36824" y="21743"/>
                  </a:cubicBezTo>
                  <a:cubicBezTo>
                    <a:pt x="37344" y="20451"/>
                    <a:pt x="36853" y="19441"/>
                    <a:pt x="36207" y="18753"/>
                  </a:cubicBezTo>
                  <a:cubicBezTo>
                    <a:pt x="35491" y="17996"/>
                    <a:pt x="35449" y="16845"/>
                    <a:pt x="36053" y="16003"/>
                  </a:cubicBezTo>
                  <a:cubicBezTo>
                    <a:pt x="36810" y="14950"/>
                    <a:pt x="37344" y="13617"/>
                    <a:pt x="36025" y="12887"/>
                  </a:cubicBezTo>
                  <a:cubicBezTo>
                    <a:pt x="35759" y="12737"/>
                    <a:pt x="35349" y="12670"/>
                    <a:pt x="34829" y="12670"/>
                  </a:cubicBezTo>
                  <a:cubicBezTo>
                    <a:pt x="32489" y="12670"/>
                    <a:pt x="27928" y="14026"/>
                    <a:pt x="24335" y="15231"/>
                  </a:cubicBezTo>
                  <a:cubicBezTo>
                    <a:pt x="24264" y="15255"/>
                    <a:pt x="24194" y="15266"/>
                    <a:pt x="24128" y="15266"/>
                  </a:cubicBezTo>
                  <a:cubicBezTo>
                    <a:pt x="23608" y="15266"/>
                    <a:pt x="23281" y="14589"/>
                    <a:pt x="23717" y="14179"/>
                  </a:cubicBezTo>
                  <a:cubicBezTo>
                    <a:pt x="27450" y="10600"/>
                    <a:pt x="32292" y="5492"/>
                    <a:pt x="31141" y="4046"/>
                  </a:cubicBezTo>
                  <a:cubicBezTo>
                    <a:pt x="30522" y="3271"/>
                    <a:pt x="29780" y="3010"/>
                    <a:pt x="29068" y="3010"/>
                  </a:cubicBezTo>
                  <a:cubicBezTo>
                    <a:pt x="28762" y="3010"/>
                    <a:pt x="28462" y="3058"/>
                    <a:pt x="28180" y="3134"/>
                  </a:cubicBezTo>
                  <a:cubicBezTo>
                    <a:pt x="28017" y="3177"/>
                    <a:pt x="27854" y="3197"/>
                    <a:pt x="27693" y="3197"/>
                  </a:cubicBezTo>
                  <a:cubicBezTo>
                    <a:pt x="26893" y="3197"/>
                    <a:pt x="26145" y="2698"/>
                    <a:pt x="25794" y="1927"/>
                  </a:cubicBezTo>
                  <a:cubicBezTo>
                    <a:pt x="25372" y="1007"/>
                    <a:pt x="24749" y="112"/>
                    <a:pt x="23887" y="112"/>
                  </a:cubicBezTo>
                  <a:cubicBezTo>
                    <a:pt x="23632" y="112"/>
                    <a:pt x="23356" y="190"/>
                    <a:pt x="23058" y="370"/>
                  </a:cubicBezTo>
                  <a:cubicBezTo>
                    <a:pt x="21696" y="1198"/>
                    <a:pt x="20349" y="6572"/>
                    <a:pt x="19465" y="11007"/>
                  </a:cubicBezTo>
                  <a:cubicBezTo>
                    <a:pt x="19394" y="11339"/>
                    <a:pt x="19122" y="11507"/>
                    <a:pt x="18850" y="11507"/>
                  </a:cubicBezTo>
                  <a:cubicBezTo>
                    <a:pt x="18582" y="11507"/>
                    <a:pt x="18314" y="11342"/>
                    <a:pt x="18244" y="11007"/>
                  </a:cubicBezTo>
                  <a:cubicBezTo>
                    <a:pt x="17194" y="6116"/>
                    <a:pt x="15559" y="0"/>
                    <a:pt x="13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9"/>
            <p:cNvSpPr/>
            <p:nvPr/>
          </p:nvSpPr>
          <p:spPr>
            <a:xfrm>
              <a:off x="1985275" y="4599725"/>
              <a:ext cx="175800" cy="136150"/>
            </a:xfrm>
            <a:custGeom>
              <a:rect b="b" l="l" r="r" t="t"/>
              <a:pathLst>
                <a:path extrusionOk="0" h="5446" w="7032">
                  <a:moveTo>
                    <a:pt x="3523" y="1"/>
                  </a:moveTo>
                  <a:cubicBezTo>
                    <a:pt x="1" y="1"/>
                    <a:pt x="1" y="5445"/>
                    <a:pt x="3523" y="5445"/>
                  </a:cubicBezTo>
                  <a:cubicBezTo>
                    <a:pt x="7032" y="5445"/>
                    <a:pt x="7032" y="1"/>
                    <a:pt x="3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" name="Google Shape;117;p39"/>
          <p:cNvGrpSpPr/>
          <p:nvPr/>
        </p:nvGrpSpPr>
        <p:grpSpPr>
          <a:xfrm>
            <a:off x="3515047" y="4809472"/>
            <a:ext cx="385742" cy="388700"/>
            <a:chOff x="4063650" y="3462000"/>
            <a:chExt cx="312975" cy="315375"/>
          </a:xfrm>
        </p:grpSpPr>
        <p:sp>
          <p:nvSpPr>
            <p:cNvPr id="118" name="Google Shape;118;p39"/>
            <p:cNvSpPr/>
            <p:nvPr/>
          </p:nvSpPr>
          <p:spPr>
            <a:xfrm>
              <a:off x="4063650" y="3462000"/>
              <a:ext cx="312975" cy="315375"/>
            </a:xfrm>
            <a:custGeom>
              <a:rect b="b" l="l" r="r" t="t"/>
              <a:pathLst>
                <a:path extrusionOk="0" h="12615" w="12519">
                  <a:moveTo>
                    <a:pt x="7294" y="0"/>
                  </a:moveTo>
                  <a:cubicBezTo>
                    <a:pt x="7015" y="0"/>
                    <a:pt x="6792" y="140"/>
                    <a:pt x="6624" y="308"/>
                  </a:cubicBezTo>
                  <a:cubicBezTo>
                    <a:pt x="6494" y="431"/>
                    <a:pt x="6326" y="490"/>
                    <a:pt x="6156" y="490"/>
                  </a:cubicBezTo>
                  <a:cubicBezTo>
                    <a:pt x="5996" y="490"/>
                    <a:pt x="5834" y="438"/>
                    <a:pt x="5698" y="336"/>
                  </a:cubicBezTo>
                  <a:cubicBezTo>
                    <a:pt x="5492" y="186"/>
                    <a:pt x="5255" y="57"/>
                    <a:pt x="5040" y="57"/>
                  </a:cubicBezTo>
                  <a:cubicBezTo>
                    <a:pt x="4873" y="57"/>
                    <a:pt x="4719" y="134"/>
                    <a:pt x="4603" y="336"/>
                  </a:cubicBezTo>
                  <a:cubicBezTo>
                    <a:pt x="4337" y="813"/>
                    <a:pt x="4828" y="2665"/>
                    <a:pt x="5305" y="4167"/>
                  </a:cubicBezTo>
                  <a:cubicBezTo>
                    <a:pt x="5354" y="4314"/>
                    <a:pt x="5231" y="4441"/>
                    <a:pt x="5100" y="4441"/>
                  </a:cubicBezTo>
                  <a:cubicBezTo>
                    <a:pt x="5044" y="4441"/>
                    <a:pt x="4986" y="4418"/>
                    <a:pt x="4940" y="4363"/>
                  </a:cubicBezTo>
                  <a:cubicBezTo>
                    <a:pt x="3889" y="3173"/>
                    <a:pt x="2518" y="1743"/>
                    <a:pt x="1899" y="1743"/>
                  </a:cubicBezTo>
                  <a:cubicBezTo>
                    <a:pt x="1832" y="1743"/>
                    <a:pt x="1774" y="1760"/>
                    <a:pt x="1726" y="1795"/>
                  </a:cubicBezTo>
                  <a:cubicBezTo>
                    <a:pt x="1277" y="2104"/>
                    <a:pt x="1277" y="2553"/>
                    <a:pt x="1376" y="2904"/>
                  </a:cubicBezTo>
                  <a:cubicBezTo>
                    <a:pt x="1460" y="3171"/>
                    <a:pt x="1305" y="3465"/>
                    <a:pt x="1039" y="3550"/>
                  </a:cubicBezTo>
                  <a:cubicBezTo>
                    <a:pt x="576" y="3704"/>
                    <a:pt x="28" y="3999"/>
                    <a:pt x="295" y="4518"/>
                  </a:cubicBezTo>
                  <a:cubicBezTo>
                    <a:pt x="576" y="5037"/>
                    <a:pt x="2596" y="5627"/>
                    <a:pt x="4154" y="6019"/>
                  </a:cubicBezTo>
                  <a:cubicBezTo>
                    <a:pt x="4379" y="6076"/>
                    <a:pt x="4365" y="6398"/>
                    <a:pt x="4140" y="6454"/>
                  </a:cubicBezTo>
                  <a:cubicBezTo>
                    <a:pt x="2386" y="6791"/>
                    <a:pt x="0" y="7381"/>
                    <a:pt x="70" y="8012"/>
                  </a:cubicBezTo>
                  <a:cubicBezTo>
                    <a:pt x="127" y="8559"/>
                    <a:pt x="519" y="8784"/>
                    <a:pt x="870" y="8868"/>
                  </a:cubicBezTo>
                  <a:cubicBezTo>
                    <a:pt x="1151" y="8938"/>
                    <a:pt x="1319" y="9205"/>
                    <a:pt x="1263" y="9486"/>
                  </a:cubicBezTo>
                  <a:cubicBezTo>
                    <a:pt x="1165" y="9963"/>
                    <a:pt x="1165" y="10594"/>
                    <a:pt x="1754" y="10608"/>
                  </a:cubicBezTo>
                  <a:cubicBezTo>
                    <a:pt x="1757" y="10608"/>
                    <a:pt x="1760" y="10608"/>
                    <a:pt x="1763" y="10608"/>
                  </a:cubicBezTo>
                  <a:cubicBezTo>
                    <a:pt x="2344" y="10608"/>
                    <a:pt x="3851" y="9157"/>
                    <a:pt x="4954" y="7998"/>
                  </a:cubicBezTo>
                  <a:cubicBezTo>
                    <a:pt x="5002" y="7950"/>
                    <a:pt x="5058" y="7929"/>
                    <a:pt x="5112" y="7929"/>
                  </a:cubicBezTo>
                  <a:cubicBezTo>
                    <a:pt x="5247" y="7929"/>
                    <a:pt x="5369" y="8058"/>
                    <a:pt x="5319" y="8209"/>
                  </a:cubicBezTo>
                  <a:cubicBezTo>
                    <a:pt x="4758" y="9921"/>
                    <a:pt x="4084" y="12278"/>
                    <a:pt x="4673" y="12531"/>
                  </a:cubicBezTo>
                  <a:cubicBezTo>
                    <a:pt x="4813" y="12589"/>
                    <a:pt x="4944" y="12614"/>
                    <a:pt x="5066" y="12614"/>
                  </a:cubicBezTo>
                  <a:cubicBezTo>
                    <a:pt x="5384" y="12614"/>
                    <a:pt x="5637" y="12443"/>
                    <a:pt x="5810" y="12250"/>
                  </a:cubicBezTo>
                  <a:cubicBezTo>
                    <a:pt x="5915" y="12145"/>
                    <a:pt x="6057" y="12088"/>
                    <a:pt x="6198" y="12088"/>
                  </a:cubicBezTo>
                  <a:cubicBezTo>
                    <a:pt x="6320" y="12088"/>
                    <a:pt x="6442" y="12131"/>
                    <a:pt x="6540" y="12222"/>
                  </a:cubicBezTo>
                  <a:cubicBezTo>
                    <a:pt x="6776" y="12414"/>
                    <a:pt x="7071" y="12612"/>
                    <a:pt x="7332" y="12612"/>
                  </a:cubicBezTo>
                  <a:cubicBezTo>
                    <a:pt x="7490" y="12612"/>
                    <a:pt x="7635" y="12539"/>
                    <a:pt x="7747" y="12349"/>
                  </a:cubicBezTo>
                  <a:cubicBezTo>
                    <a:pt x="8055" y="11857"/>
                    <a:pt x="7522" y="9808"/>
                    <a:pt x="7073" y="8265"/>
                  </a:cubicBezTo>
                  <a:cubicBezTo>
                    <a:pt x="7024" y="8117"/>
                    <a:pt x="7147" y="7991"/>
                    <a:pt x="7278" y="7991"/>
                  </a:cubicBezTo>
                  <a:cubicBezTo>
                    <a:pt x="7334" y="7991"/>
                    <a:pt x="7392" y="8014"/>
                    <a:pt x="7438" y="8068"/>
                  </a:cubicBezTo>
                  <a:cubicBezTo>
                    <a:pt x="8517" y="9274"/>
                    <a:pt x="10032" y="10802"/>
                    <a:pt x="10686" y="10802"/>
                  </a:cubicBezTo>
                  <a:cubicBezTo>
                    <a:pt x="10755" y="10802"/>
                    <a:pt x="10814" y="10785"/>
                    <a:pt x="10862" y="10749"/>
                  </a:cubicBezTo>
                  <a:cubicBezTo>
                    <a:pt x="11311" y="10426"/>
                    <a:pt x="11297" y="9963"/>
                    <a:pt x="11185" y="9626"/>
                  </a:cubicBezTo>
                  <a:cubicBezTo>
                    <a:pt x="11115" y="9359"/>
                    <a:pt x="11255" y="9065"/>
                    <a:pt x="11522" y="8980"/>
                  </a:cubicBezTo>
                  <a:cubicBezTo>
                    <a:pt x="11985" y="8812"/>
                    <a:pt x="12518" y="8489"/>
                    <a:pt x="12237" y="7984"/>
                  </a:cubicBezTo>
                  <a:cubicBezTo>
                    <a:pt x="11943" y="7479"/>
                    <a:pt x="9908" y="6932"/>
                    <a:pt x="8350" y="6567"/>
                  </a:cubicBezTo>
                  <a:cubicBezTo>
                    <a:pt x="8126" y="6525"/>
                    <a:pt x="8126" y="6202"/>
                    <a:pt x="8350" y="6146"/>
                  </a:cubicBezTo>
                  <a:cubicBezTo>
                    <a:pt x="10104" y="5767"/>
                    <a:pt x="12462" y="5121"/>
                    <a:pt x="12378" y="4490"/>
                  </a:cubicBezTo>
                  <a:cubicBezTo>
                    <a:pt x="12322" y="4013"/>
                    <a:pt x="11999" y="3788"/>
                    <a:pt x="11690" y="3690"/>
                  </a:cubicBezTo>
                  <a:cubicBezTo>
                    <a:pt x="11339" y="3578"/>
                    <a:pt x="11143" y="3241"/>
                    <a:pt x="11185" y="2876"/>
                  </a:cubicBezTo>
                  <a:cubicBezTo>
                    <a:pt x="11227" y="2427"/>
                    <a:pt x="11171" y="1936"/>
                    <a:pt x="10652" y="1936"/>
                  </a:cubicBezTo>
                  <a:cubicBezTo>
                    <a:pt x="10062" y="1936"/>
                    <a:pt x="8589" y="3437"/>
                    <a:pt x="7494" y="4616"/>
                  </a:cubicBezTo>
                  <a:cubicBezTo>
                    <a:pt x="7449" y="4666"/>
                    <a:pt x="7392" y="4687"/>
                    <a:pt x="7337" y="4687"/>
                  </a:cubicBezTo>
                  <a:cubicBezTo>
                    <a:pt x="7205" y="4687"/>
                    <a:pt x="7080" y="4564"/>
                    <a:pt x="7129" y="4406"/>
                  </a:cubicBezTo>
                  <a:cubicBezTo>
                    <a:pt x="7663" y="2694"/>
                    <a:pt x="8266" y="322"/>
                    <a:pt x="7677" y="83"/>
                  </a:cubicBezTo>
                  <a:cubicBezTo>
                    <a:pt x="7539" y="25"/>
                    <a:pt x="7412" y="0"/>
                    <a:pt x="7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39"/>
            <p:cNvSpPr/>
            <p:nvPr/>
          </p:nvSpPr>
          <p:spPr>
            <a:xfrm>
              <a:off x="4194500" y="3597400"/>
              <a:ext cx="53700" cy="52650"/>
            </a:xfrm>
            <a:custGeom>
              <a:rect b="b" l="l" r="r" t="t"/>
              <a:pathLst>
                <a:path extrusionOk="0" h="2106" w="2148">
                  <a:moveTo>
                    <a:pt x="1081" y="0"/>
                  </a:moveTo>
                  <a:cubicBezTo>
                    <a:pt x="520" y="0"/>
                    <a:pt x="1" y="491"/>
                    <a:pt x="29" y="1053"/>
                  </a:cubicBezTo>
                  <a:cubicBezTo>
                    <a:pt x="43" y="1628"/>
                    <a:pt x="492" y="2105"/>
                    <a:pt x="1081" y="2105"/>
                  </a:cubicBezTo>
                  <a:cubicBezTo>
                    <a:pt x="1629" y="2105"/>
                    <a:pt x="2148" y="1628"/>
                    <a:pt x="2134" y="1053"/>
                  </a:cubicBezTo>
                  <a:cubicBezTo>
                    <a:pt x="2106" y="491"/>
                    <a:pt x="1671" y="0"/>
                    <a:pt x="10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" name="Google Shape;120;p39"/>
          <p:cNvSpPr/>
          <p:nvPr/>
        </p:nvSpPr>
        <p:spPr>
          <a:xfrm rot="10800000">
            <a:off x="162948" y="1592316"/>
            <a:ext cx="94748" cy="94748"/>
          </a:xfrm>
          <a:custGeom>
            <a:rect b="b" l="l" r="r" t="t"/>
            <a:pathLst>
              <a:path extrusionOk="0" h="3075" w="3075">
                <a:moveTo>
                  <a:pt x="1544" y="1"/>
                </a:moveTo>
                <a:cubicBezTo>
                  <a:pt x="688" y="1"/>
                  <a:pt x="1" y="688"/>
                  <a:pt x="1" y="1544"/>
                </a:cubicBezTo>
                <a:cubicBezTo>
                  <a:pt x="1" y="2386"/>
                  <a:pt x="688" y="3074"/>
                  <a:pt x="1544" y="3074"/>
                </a:cubicBezTo>
                <a:cubicBezTo>
                  <a:pt x="2386" y="3074"/>
                  <a:pt x="3074" y="2386"/>
                  <a:pt x="3074" y="1544"/>
                </a:cubicBezTo>
                <a:cubicBezTo>
                  <a:pt x="3074" y="688"/>
                  <a:pt x="2386" y="1"/>
                  <a:pt x="154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39"/>
          <p:cNvSpPr/>
          <p:nvPr/>
        </p:nvSpPr>
        <p:spPr>
          <a:xfrm rot="10800000">
            <a:off x="466423" y="1303929"/>
            <a:ext cx="94748" cy="94748"/>
          </a:xfrm>
          <a:custGeom>
            <a:rect b="b" l="l" r="r" t="t"/>
            <a:pathLst>
              <a:path extrusionOk="0" h="3075" w="3075">
                <a:moveTo>
                  <a:pt x="1544" y="1"/>
                </a:moveTo>
                <a:cubicBezTo>
                  <a:pt x="688" y="1"/>
                  <a:pt x="1" y="688"/>
                  <a:pt x="1" y="1544"/>
                </a:cubicBezTo>
                <a:cubicBezTo>
                  <a:pt x="1" y="2386"/>
                  <a:pt x="688" y="3074"/>
                  <a:pt x="1544" y="3074"/>
                </a:cubicBezTo>
                <a:cubicBezTo>
                  <a:pt x="2386" y="3074"/>
                  <a:pt x="3074" y="2386"/>
                  <a:pt x="3074" y="1544"/>
                </a:cubicBezTo>
                <a:cubicBezTo>
                  <a:pt x="3074" y="688"/>
                  <a:pt x="2386" y="1"/>
                  <a:pt x="154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" name="Google Shape;122;p39"/>
          <p:cNvGrpSpPr/>
          <p:nvPr/>
        </p:nvGrpSpPr>
        <p:grpSpPr>
          <a:xfrm rot="10800000">
            <a:off x="5765361" y="-847944"/>
            <a:ext cx="828086" cy="1373837"/>
            <a:chOff x="594925" y="3775150"/>
            <a:chExt cx="671875" cy="1114675"/>
          </a:xfrm>
        </p:grpSpPr>
        <p:sp>
          <p:nvSpPr>
            <p:cNvPr id="123" name="Google Shape;123;p39"/>
            <p:cNvSpPr/>
            <p:nvPr/>
          </p:nvSpPr>
          <p:spPr>
            <a:xfrm>
              <a:off x="997325" y="4068075"/>
              <a:ext cx="148400" cy="821750"/>
            </a:xfrm>
            <a:custGeom>
              <a:rect b="b" l="l" r="r" t="t"/>
              <a:pathLst>
                <a:path extrusionOk="0" h="32870" w="5936">
                  <a:moveTo>
                    <a:pt x="872" y="0"/>
                  </a:moveTo>
                  <a:cubicBezTo>
                    <a:pt x="783" y="0"/>
                    <a:pt x="700" y="53"/>
                    <a:pt x="688" y="174"/>
                  </a:cubicBezTo>
                  <a:cubicBezTo>
                    <a:pt x="0" y="8763"/>
                    <a:pt x="772" y="17379"/>
                    <a:pt x="2962" y="25715"/>
                  </a:cubicBezTo>
                  <a:cubicBezTo>
                    <a:pt x="3565" y="28045"/>
                    <a:pt x="4267" y="30374"/>
                    <a:pt x="5137" y="32634"/>
                  </a:cubicBezTo>
                  <a:cubicBezTo>
                    <a:pt x="5199" y="32799"/>
                    <a:pt x="5332" y="32869"/>
                    <a:pt x="5467" y="32869"/>
                  </a:cubicBezTo>
                  <a:cubicBezTo>
                    <a:pt x="5698" y="32869"/>
                    <a:pt x="5936" y="32664"/>
                    <a:pt x="5838" y="32381"/>
                  </a:cubicBezTo>
                  <a:cubicBezTo>
                    <a:pt x="4435" y="28353"/>
                    <a:pt x="3228" y="24284"/>
                    <a:pt x="2428" y="20074"/>
                  </a:cubicBezTo>
                  <a:cubicBezTo>
                    <a:pt x="1628" y="15906"/>
                    <a:pt x="1179" y="11682"/>
                    <a:pt x="1039" y="7430"/>
                  </a:cubicBezTo>
                  <a:cubicBezTo>
                    <a:pt x="955" y="5044"/>
                    <a:pt x="969" y="2630"/>
                    <a:pt x="1109" y="244"/>
                  </a:cubicBezTo>
                  <a:cubicBezTo>
                    <a:pt x="1117" y="93"/>
                    <a:pt x="989" y="0"/>
                    <a:pt x="8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9"/>
            <p:cNvSpPr/>
            <p:nvPr/>
          </p:nvSpPr>
          <p:spPr>
            <a:xfrm>
              <a:off x="855225" y="3775150"/>
              <a:ext cx="411575" cy="312025"/>
            </a:xfrm>
            <a:custGeom>
              <a:rect b="b" l="l" r="r" t="t"/>
              <a:pathLst>
                <a:path extrusionOk="0" h="12481" w="16463">
                  <a:moveTo>
                    <a:pt x="10482" y="1"/>
                  </a:moveTo>
                  <a:cubicBezTo>
                    <a:pt x="8888" y="1"/>
                    <a:pt x="7551" y="6685"/>
                    <a:pt x="7551" y="6685"/>
                  </a:cubicBezTo>
                  <a:cubicBezTo>
                    <a:pt x="7551" y="6685"/>
                    <a:pt x="7791" y="836"/>
                    <a:pt x="6227" y="836"/>
                  </a:cubicBezTo>
                  <a:cubicBezTo>
                    <a:pt x="6188" y="836"/>
                    <a:pt x="6147" y="839"/>
                    <a:pt x="6105" y="847"/>
                  </a:cubicBezTo>
                  <a:cubicBezTo>
                    <a:pt x="4393" y="1156"/>
                    <a:pt x="5530" y="6769"/>
                    <a:pt x="5530" y="6769"/>
                  </a:cubicBezTo>
                  <a:cubicBezTo>
                    <a:pt x="5530" y="6769"/>
                    <a:pt x="3667" y="2669"/>
                    <a:pt x="2167" y="2669"/>
                  </a:cubicBezTo>
                  <a:cubicBezTo>
                    <a:pt x="1950" y="2669"/>
                    <a:pt x="1740" y="2755"/>
                    <a:pt x="1545" y="2952"/>
                  </a:cubicBezTo>
                  <a:cubicBezTo>
                    <a:pt x="1" y="4496"/>
                    <a:pt x="5348" y="10825"/>
                    <a:pt x="5460" y="10951"/>
                  </a:cubicBezTo>
                  <a:lnTo>
                    <a:pt x="9263" y="12481"/>
                  </a:lnTo>
                  <a:cubicBezTo>
                    <a:pt x="9263" y="12481"/>
                    <a:pt x="16182" y="8804"/>
                    <a:pt x="16406" y="7176"/>
                  </a:cubicBezTo>
                  <a:cubicBezTo>
                    <a:pt x="16463" y="6766"/>
                    <a:pt x="16195" y="6612"/>
                    <a:pt x="15764" y="6612"/>
                  </a:cubicBezTo>
                  <a:cubicBezTo>
                    <a:pt x="14484" y="6612"/>
                    <a:pt x="11761" y="7962"/>
                    <a:pt x="11761" y="7962"/>
                  </a:cubicBezTo>
                  <a:cubicBezTo>
                    <a:pt x="11761" y="7962"/>
                    <a:pt x="16013" y="4313"/>
                    <a:pt x="14736" y="3191"/>
                  </a:cubicBezTo>
                  <a:cubicBezTo>
                    <a:pt x="14607" y="3077"/>
                    <a:pt x="14454" y="3026"/>
                    <a:pt x="14283" y="3026"/>
                  </a:cubicBezTo>
                  <a:cubicBezTo>
                    <a:pt x="12757" y="3026"/>
                    <a:pt x="9788" y="7079"/>
                    <a:pt x="9712" y="7218"/>
                  </a:cubicBezTo>
                  <a:cubicBezTo>
                    <a:pt x="9711" y="7220"/>
                    <a:pt x="9711" y="7221"/>
                    <a:pt x="9711" y="7221"/>
                  </a:cubicBezTo>
                  <a:cubicBezTo>
                    <a:pt x="9700" y="7221"/>
                    <a:pt x="12276" y="449"/>
                    <a:pt x="10624" y="19"/>
                  </a:cubicBezTo>
                  <a:cubicBezTo>
                    <a:pt x="10577" y="7"/>
                    <a:pt x="10529" y="1"/>
                    <a:pt x="104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9"/>
            <p:cNvSpPr/>
            <p:nvPr/>
          </p:nvSpPr>
          <p:spPr>
            <a:xfrm>
              <a:off x="969600" y="4021725"/>
              <a:ext cx="139325" cy="121950"/>
            </a:xfrm>
            <a:custGeom>
              <a:rect b="b" l="l" r="r" t="t"/>
              <a:pathLst>
                <a:path extrusionOk="0" h="4878" w="5573">
                  <a:moveTo>
                    <a:pt x="893" y="1"/>
                  </a:moveTo>
                  <a:cubicBezTo>
                    <a:pt x="568" y="1"/>
                    <a:pt x="265" y="58"/>
                    <a:pt x="1" y="190"/>
                  </a:cubicBezTo>
                  <a:cubicBezTo>
                    <a:pt x="1" y="190"/>
                    <a:pt x="1" y="3600"/>
                    <a:pt x="1404" y="4681"/>
                  </a:cubicBezTo>
                  <a:cubicBezTo>
                    <a:pt x="1580" y="4818"/>
                    <a:pt x="1779" y="4878"/>
                    <a:pt x="1991" y="4878"/>
                  </a:cubicBezTo>
                  <a:cubicBezTo>
                    <a:pt x="3454" y="4878"/>
                    <a:pt x="5572" y="2042"/>
                    <a:pt x="5572" y="2042"/>
                  </a:cubicBezTo>
                  <a:cubicBezTo>
                    <a:pt x="5572" y="2042"/>
                    <a:pt x="2840" y="1"/>
                    <a:pt x="8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9"/>
            <p:cNvSpPr/>
            <p:nvPr/>
          </p:nvSpPr>
          <p:spPr>
            <a:xfrm>
              <a:off x="761800" y="4212175"/>
              <a:ext cx="326725" cy="563200"/>
            </a:xfrm>
            <a:custGeom>
              <a:rect b="b" l="l" r="r" t="t"/>
              <a:pathLst>
                <a:path extrusionOk="0" h="22528" w="13069">
                  <a:moveTo>
                    <a:pt x="190" y="1"/>
                  </a:moveTo>
                  <a:cubicBezTo>
                    <a:pt x="94" y="1"/>
                    <a:pt x="1" y="71"/>
                    <a:pt x="33" y="192"/>
                  </a:cubicBezTo>
                  <a:cubicBezTo>
                    <a:pt x="1970" y="6605"/>
                    <a:pt x="4973" y="12626"/>
                    <a:pt x="8916" y="18043"/>
                  </a:cubicBezTo>
                  <a:cubicBezTo>
                    <a:pt x="10025" y="19558"/>
                    <a:pt x="11190" y="21046"/>
                    <a:pt x="12453" y="22435"/>
                  </a:cubicBezTo>
                  <a:cubicBezTo>
                    <a:pt x="12514" y="22500"/>
                    <a:pt x="12586" y="22528"/>
                    <a:pt x="12656" y="22528"/>
                  </a:cubicBezTo>
                  <a:cubicBezTo>
                    <a:pt x="12872" y="22528"/>
                    <a:pt x="13068" y="22265"/>
                    <a:pt x="12888" y="22042"/>
                  </a:cubicBezTo>
                  <a:cubicBezTo>
                    <a:pt x="10727" y="19530"/>
                    <a:pt x="8706" y="16920"/>
                    <a:pt x="6938" y="14113"/>
                  </a:cubicBezTo>
                  <a:cubicBezTo>
                    <a:pt x="5169" y="11321"/>
                    <a:pt x="3654" y="8388"/>
                    <a:pt x="2349" y="5356"/>
                  </a:cubicBezTo>
                  <a:cubicBezTo>
                    <a:pt x="1605" y="3644"/>
                    <a:pt x="931" y="1904"/>
                    <a:pt x="356" y="122"/>
                  </a:cubicBezTo>
                  <a:cubicBezTo>
                    <a:pt x="332" y="39"/>
                    <a:pt x="260" y="1"/>
                    <a:pt x="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39"/>
            <p:cNvSpPr/>
            <p:nvPr/>
          </p:nvSpPr>
          <p:spPr>
            <a:xfrm>
              <a:off x="594925" y="3972000"/>
              <a:ext cx="323125" cy="235525"/>
            </a:xfrm>
            <a:custGeom>
              <a:rect b="b" l="l" r="r" t="t"/>
              <a:pathLst>
                <a:path extrusionOk="0" h="9421" w="12925">
                  <a:moveTo>
                    <a:pt x="6483" y="0"/>
                  </a:moveTo>
                  <a:cubicBezTo>
                    <a:pt x="6465" y="0"/>
                    <a:pt x="6446" y="1"/>
                    <a:pt x="6427" y="4"/>
                  </a:cubicBezTo>
                  <a:cubicBezTo>
                    <a:pt x="5108" y="172"/>
                    <a:pt x="6091" y="5701"/>
                    <a:pt x="6091" y="5701"/>
                  </a:cubicBezTo>
                  <a:cubicBezTo>
                    <a:pt x="6091" y="5701"/>
                    <a:pt x="4749" y="1810"/>
                    <a:pt x="3636" y="1810"/>
                  </a:cubicBezTo>
                  <a:cubicBezTo>
                    <a:pt x="3550" y="1810"/>
                    <a:pt x="3465" y="1834"/>
                    <a:pt x="3382" y="1884"/>
                  </a:cubicBezTo>
                  <a:cubicBezTo>
                    <a:pt x="2245" y="2600"/>
                    <a:pt x="4645" y="6333"/>
                    <a:pt x="4645" y="6333"/>
                  </a:cubicBezTo>
                  <a:cubicBezTo>
                    <a:pt x="4645" y="6333"/>
                    <a:pt x="2521" y="4263"/>
                    <a:pt x="1332" y="4263"/>
                  </a:cubicBezTo>
                  <a:cubicBezTo>
                    <a:pt x="1042" y="4263"/>
                    <a:pt x="808" y="4386"/>
                    <a:pt x="674" y="4691"/>
                  </a:cubicBezTo>
                  <a:cubicBezTo>
                    <a:pt x="0" y="6249"/>
                    <a:pt x="5670" y="9322"/>
                    <a:pt x="5782" y="9378"/>
                  </a:cubicBezTo>
                  <a:lnTo>
                    <a:pt x="8967" y="9420"/>
                  </a:lnTo>
                  <a:cubicBezTo>
                    <a:pt x="8967" y="9420"/>
                    <a:pt x="12925" y="4789"/>
                    <a:pt x="12630" y="3540"/>
                  </a:cubicBezTo>
                  <a:cubicBezTo>
                    <a:pt x="12581" y="3336"/>
                    <a:pt x="12463" y="3251"/>
                    <a:pt x="12300" y="3251"/>
                  </a:cubicBezTo>
                  <a:cubicBezTo>
                    <a:pt x="11475" y="3251"/>
                    <a:pt x="9501" y="5421"/>
                    <a:pt x="9501" y="5421"/>
                  </a:cubicBezTo>
                  <a:cubicBezTo>
                    <a:pt x="9501" y="5421"/>
                    <a:pt x="11536" y="1589"/>
                    <a:pt x="10301" y="1140"/>
                  </a:cubicBezTo>
                  <a:cubicBezTo>
                    <a:pt x="10243" y="1120"/>
                    <a:pt x="10186" y="1110"/>
                    <a:pt x="10129" y="1110"/>
                  </a:cubicBezTo>
                  <a:cubicBezTo>
                    <a:pt x="8941" y="1110"/>
                    <a:pt x="7816" y="5356"/>
                    <a:pt x="7803" y="5477"/>
                  </a:cubicBezTo>
                  <a:cubicBezTo>
                    <a:pt x="7803" y="5478"/>
                    <a:pt x="7802" y="5479"/>
                    <a:pt x="7802" y="5479"/>
                  </a:cubicBezTo>
                  <a:cubicBezTo>
                    <a:pt x="7788" y="5479"/>
                    <a:pt x="7732" y="0"/>
                    <a:pt x="6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39"/>
            <p:cNvSpPr/>
            <p:nvPr/>
          </p:nvSpPr>
          <p:spPr>
            <a:xfrm>
              <a:off x="717000" y="4181475"/>
              <a:ext cx="114050" cy="87150"/>
            </a:xfrm>
            <a:custGeom>
              <a:rect b="b" l="l" r="r" t="t"/>
              <a:pathLst>
                <a:path extrusionOk="0" h="3486" w="4562">
                  <a:moveTo>
                    <a:pt x="1974" y="0"/>
                  </a:moveTo>
                  <a:cubicBezTo>
                    <a:pt x="1184" y="0"/>
                    <a:pt x="416" y="143"/>
                    <a:pt x="1" y="606"/>
                  </a:cubicBezTo>
                  <a:cubicBezTo>
                    <a:pt x="1" y="606"/>
                    <a:pt x="969" y="3062"/>
                    <a:pt x="2288" y="3455"/>
                  </a:cubicBezTo>
                  <a:cubicBezTo>
                    <a:pt x="2359" y="3476"/>
                    <a:pt x="2428" y="3486"/>
                    <a:pt x="2496" y="3486"/>
                  </a:cubicBezTo>
                  <a:cubicBezTo>
                    <a:pt x="3707" y="3486"/>
                    <a:pt x="4562" y="368"/>
                    <a:pt x="4562" y="368"/>
                  </a:cubicBezTo>
                  <a:cubicBezTo>
                    <a:pt x="4562" y="368"/>
                    <a:pt x="3241" y="0"/>
                    <a:pt x="19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" name="Google Shape;129;p39"/>
          <p:cNvSpPr/>
          <p:nvPr/>
        </p:nvSpPr>
        <p:spPr>
          <a:xfrm rot="10800000">
            <a:off x="8955674" y="3496124"/>
            <a:ext cx="95180" cy="94718"/>
          </a:xfrm>
          <a:custGeom>
            <a:rect b="b" l="l" r="r" t="t"/>
            <a:pathLst>
              <a:path extrusionOk="0" h="3074" w="3089">
                <a:moveTo>
                  <a:pt x="1544" y="1"/>
                </a:moveTo>
                <a:cubicBezTo>
                  <a:pt x="688" y="1"/>
                  <a:pt x="1" y="688"/>
                  <a:pt x="1" y="1530"/>
                </a:cubicBezTo>
                <a:cubicBezTo>
                  <a:pt x="1" y="2386"/>
                  <a:pt x="688" y="3074"/>
                  <a:pt x="1544" y="3074"/>
                </a:cubicBezTo>
                <a:cubicBezTo>
                  <a:pt x="2386" y="3074"/>
                  <a:pt x="3088" y="2386"/>
                  <a:pt x="3088" y="1530"/>
                </a:cubicBezTo>
                <a:cubicBezTo>
                  <a:pt x="3088" y="688"/>
                  <a:pt x="2386" y="1"/>
                  <a:pt x="154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39"/>
          <p:cNvSpPr/>
          <p:nvPr/>
        </p:nvSpPr>
        <p:spPr>
          <a:xfrm rot="10800000">
            <a:off x="8785154" y="3711186"/>
            <a:ext cx="70961" cy="70961"/>
          </a:xfrm>
          <a:custGeom>
            <a:rect b="b" l="l" r="r" t="t"/>
            <a:pathLst>
              <a:path extrusionOk="0" h="2303" w="2303">
                <a:moveTo>
                  <a:pt x="1152" y="1"/>
                </a:moveTo>
                <a:cubicBezTo>
                  <a:pt x="520" y="1"/>
                  <a:pt x="1" y="520"/>
                  <a:pt x="1" y="1151"/>
                </a:cubicBezTo>
                <a:cubicBezTo>
                  <a:pt x="1" y="1783"/>
                  <a:pt x="520" y="2302"/>
                  <a:pt x="1152" y="2302"/>
                </a:cubicBezTo>
                <a:cubicBezTo>
                  <a:pt x="1783" y="2302"/>
                  <a:pt x="2302" y="1783"/>
                  <a:pt x="2302" y="1151"/>
                </a:cubicBezTo>
                <a:cubicBezTo>
                  <a:pt x="2302" y="520"/>
                  <a:pt x="1783" y="1"/>
                  <a:pt x="115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" name="Google Shape;131;p39"/>
          <p:cNvGrpSpPr/>
          <p:nvPr/>
        </p:nvGrpSpPr>
        <p:grpSpPr>
          <a:xfrm>
            <a:off x="-148797" y="1986032"/>
            <a:ext cx="840195" cy="775397"/>
            <a:chOff x="-148797" y="1986032"/>
            <a:chExt cx="840195" cy="775397"/>
          </a:xfrm>
        </p:grpSpPr>
        <p:grpSp>
          <p:nvGrpSpPr>
            <p:cNvPr id="132" name="Google Shape;132;p39"/>
            <p:cNvGrpSpPr/>
            <p:nvPr/>
          </p:nvGrpSpPr>
          <p:grpSpPr>
            <a:xfrm>
              <a:off x="-148797" y="1986032"/>
              <a:ext cx="840195" cy="775397"/>
              <a:chOff x="-148797" y="1986032"/>
              <a:chExt cx="840195" cy="775397"/>
            </a:xfrm>
          </p:grpSpPr>
          <p:sp>
            <p:nvSpPr>
              <p:cNvPr id="133" name="Google Shape;133;p39"/>
              <p:cNvSpPr/>
              <p:nvPr/>
            </p:nvSpPr>
            <p:spPr>
              <a:xfrm rot="10800000">
                <a:off x="193376" y="2427545"/>
                <a:ext cx="319433" cy="333884"/>
              </a:xfrm>
              <a:custGeom>
                <a:rect b="b" l="l" r="r" t="t"/>
                <a:pathLst>
                  <a:path extrusionOk="0" h="10836" w="10367">
                    <a:moveTo>
                      <a:pt x="5953" y="0"/>
                    </a:moveTo>
                    <a:cubicBezTo>
                      <a:pt x="5748" y="0"/>
                      <a:pt x="5527" y="23"/>
                      <a:pt x="5291" y="72"/>
                    </a:cubicBezTo>
                    <a:cubicBezTo>
                      <a:pt x="1" y="1152"/>
                      <a:pt x="6807" y="10835"/>
                      <a:pt x="6807" y="10835"/>
                    </a:cubicBezTo>
                    <a:lnTo>
                      <a:pt x="7452" y="10709"/>
                    </a:lnTo>
                    <a:lnTo>
                      <a:pt x="8112" y="10569"/>
                    </a:lnTo>
                    <a:cubicBezTo>
                      <a:pt x="8112" y="10569"/>
                      <a:pt x="10366" y="0"/>
                      <a:pt x="595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39"/>
              <p:cNvSpPr/>
              <p:nvPr/>
            </p:nvSpPr>
            <p:spPr>
              <a:xfrm rot="10800000">
                <a:off x="29792" y="1986032"/>
                <a:ext cx="319433" cy="334316"/>
              </a:xfrm>
              <a:custGeom>
                <a:rect b="b" l="l" r="r" t="t"/>
                <a:pathLst>
                  <a:path extrusionOk="0" h="10850" w="10367">
                    <a:moveTo>
                      <a:pt x="3561" y="0"/>
                    </a:moveTo>
                    <a:lnTo>
                      <a:pt x="2915" y="141"/>
                    </a:lnTo>
                    <a:lnTo>
                      <a:pt x="2256" y="267"/>
                    </a:lnTo>
                    <a:cubicBezTo>
                      <a:pt x="2256" y="267"/>
                      <a:pt x="1" y="10849"/>
                      <a:pt x="4415" y="10849"/>
                    </a:cubicBezTo>
                    <a:cubicBezTo>
                      <a:pt x="4621" y="10849"/>
                      <a:pt x="4841" y="10826"/>
                      <a:pt x="5076" y="10778"/>
                    </a:cubicBezTo>
                    <a:cubicBezTo>
                      <a:pt x="10367" y="9698"/>
                      <a:pt x="3561" y="0"/>
                      <a:pt x="35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39"/>
              <p:cNvSpPr/>
              <p:nvPr/>
            </p:nvSpPr>
            <p:spPr>
              <a:xfrm rot="10800000">
                <a:off x="-131419" y="2347555"/>
                <a:ext cx="349321" cy="166911"/>
              </a:xfrm>
              <a:custGeom>
                <a:rect b="b" l="l" r="r" t="t"/>
                <a:pathLst>
                  <a:path extrusionOk="0" h="5417" w="11337">
                    <a:moveTo>
                      <a:pt x="8246" y="0"/>
                    </a:moveTo>
                    <a:cubicBezTo>
                      <a:pt x="5027" y="0"/>
                      <a:pt x="0" y="3536"/>
                      <a:pt x="0" y="3536"/>
                    </a:cubicBezTo>
                    <a:lnTo>
                      <a:pt x="141" y="4181"/>
                    </a:lnTo>
                    <a:lnTo>
                      <a:pt x="267" y="4841"/>
                    </a:lnTo>
                    <a:cubicBezTo>
                      <a:pt x="267" y="4841"/>
                      <a:pt x="2970" y="5417"/>
                      <a:pt x="5643" y="5417"/>
                    </a:cubicBezTo>
                    <a:cubicBezTo>
                      <a:pt x="8507" y="5417"/>
                      <a:pt x="11337" y="4756"/>
                      <a:pt x="10778" y="2020"/>
                    </a:cubicBezTo>
                    <a:cubicBezTo>
                      <a:pt x="10476" y="535"/>
                      <a:pt x="9497" y="0"/>
                      <a:pt x="82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39"/>
              <p:cNvSpPr/>
              <p:nvPr/>
            </p:nvSpPr>
            <p:spPr>
              <a:xfrm rot="10800000">
                <a:off x="325099" y="2233179"/>
                <a:ext cx="348921" cy="166757"/>
              </a:xfrm>
              <a:custGeom>
                <a:rect b="b" l="l" r="r" t="t"/>
                <a:pathLst>
                  <a:path extrusionOk="0" h="5412" w="11324">
                    <a:moveTo>
                      <a:pt x="5687" y="1"/>
                    </a:moveTo>
                    <a:cubicBezTo>
                      <a:pt x="2827" y="1"/>
                      <a:pt x="1" y="661"/>
                      <a:pt x="559" y="3397"/>
                    </a:cubicBezTo>
                    <a:cubicBezTo>
                      <a:pt x="862" y="4878"/>
                      <a:pt x="1838" y="5411"/>
                      <a:pt x="3087" y="5411"/>
                    </a:cubicBezTo>
                    <a:cubicBezTo>
                      <a:pt x="6302" y="5411"/>
                      <a:pt x="11323" y="1882"/>
                      <a:pt x="11323" y="1882"/>
                    </a:cubicBezTo>
                    <a:lnTo>
                      <a:pt x="11197" y="1236"/>
                    </a:lnTo>
                    <a:lnTo>
                      <a:pt x="11056" y="577"/>
                    </a:lnTo>
                    <a:cubicBezTo>
                      <a:pt x="11056" y="577"/>
                      <a:pt x="8357" y="1"/>
                      <a:pt x="56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39"/>
              <p:cNvSpPr/>
              <p:nvPr/>
            </p:nvSpPr>
            <p:spPr>
              <a:xfrm rot="10800000">
                <a:off x="-84368" y="2411553"/>
                <a:ext cx="340324" cy="305568"/>
              </a:xfrm>
              <a:custGeom>
                <a:rect b="b" l="l" r="r" t="t"/>
                <a:pathLst>
                  <a:path extrusionOk="0" h="9917" w="11045">
                    <a:moveTo>
                      <a:pt x="5107" y="1"/>
                    </a:moveTo>
                    <a:cubicBezTo>
                      <a:pt x="1601" y="1"/>
                      <a:pt x="0" y="9187"/>
                      <a:pt x="0" y="9187"/>
                    </a:cubicBezTo>
                    <a:lnTo>
                      <a:pt x="562" y="9552"/>
                    </a:lnTo>
                    <a:lnTo>
                      <a:pt x="1109" y="9916"/>
                    </a:lnTo>
                    <a:cubicBezTo>
                      <a:pt x="1109" y="9916"/>
                      <a:pt x="11045" y="3475"/>
                      <a:pt x="6540" y="486"/>
                    </a:cubicBezTo>
                    <a:cubicBezTo>
                      <a:pt x="6031" y="150"/>
                      <a:pt x="5553" y="1"/>
                      <a:pt x="51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39"/>
              <p:cNvSpPr/>
              <p:nvPr/>
            </p:nvSpPr>
            <p:spPr>
              <a:xfrm rot="10800000">
                <a:off x="286614" y="2030649"/>
                <a:ext cx="340355" cy="305259"/>
              </a:xfrm>
              <a:custGeom>
                <a:rect b="b" l="l" r="r" t="t"/>
                <a:pathLst>
                  <a:path extrusionOk="0" h="9907" w="11046">
                    <a:moveTo>
                      <a:pt x="9936" y="0"/>
                    </a:moveTo>
                    <a:cubicBezTo>
                      <a:pt x="9936" y="0"/>
                      <a:pt x="1" y="6442"/>
                      <a:pt x="4505" y="9417"/>
                    </a:cubicBezTo>
                    <a:cubicBezTo>
                      <a:pt x="5017" y="9756"/>
                      <a:pt x="5496" y="9906"/>
                      <a:pt x="5944" y="9906"/>
                    </a:cubicBezTo>
                    <a:cubicBezTo>
                      <a:pt x="9446" y="9906"/>
                      <a:pt x="11045" y="730"/>
                      <a:pt x="11045" y="730"/>
                    </a:cubicBezTo>
                    <a:lnTo>
                      <a:pt x="10484" y="365"/>
                    </a:lnTo>
                    <a:lnTo>
                      <a:pt x="993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39"/>
              <p:cNvSpPr/>
              <p:nvPr/>
            </p:nvSpPr>
            <p:spPr>
              <a:xfrm rot="10800000">
                <a:off x="-148797" y="2120775"/>
                <a:ext cx="382260" cy="237626"/>
              </a:xfrm>
              <a:custGeom>
                <a:rect b="b" l="l" r="r" t="t"/>
                <a:pathLst>
                  <a:path extrusionOk="0" h="7712" w="12406">
                    <a:moveTo>
                      <a:pt x="730" y="0"/>
                    </a:moveTo>
                    <a:lnTo>
                      <a:pt x="365" y="562"/>
                    </a:lnTo>
                    <a:lnTo>
                      <a:pt x="0" y="1109"/>
                    </a:lnTo>
                    <a:cubicBezTo>
                      <a:pt x="0" y="1109"/>
                      <a:pt x="4281" y="7712"/>
                      <a:pt x="7482" y="7712"/>
                    </a:cubicBezTo>
                    <a:cubicBezTo>
                      <a:pt x="8208" y="7712"/>
                      <a:pt x="8878" y="7373"/>
                      <a:pt x="9431" y="6540"/>
                    </a:cubicBezTo>
                    <a:cubicBezTo>
                      <a:pt x="12406" y="2035"/>
                      <a:pt x="730" y="0"/>
                      <a:pt x="7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39"/>
              <p:cNvSpPr/>
              <p:nvPr/>
            </p:nvSpPr>
            <p:spPr>
              <a:xfrm rot="10800000">
                <a:off x="309107" y="2389060"/>
                <a:ext cx="382291" cy="237657"/>
              </a:xfrm>
              <a:custGeom>
                <a:rect b="b" l="l" r="r" t="t"/>
                <a:pathLst>
                  <a:path extrusionOk="0" h="7713" w="12407">
                    <a:moveTo>
                      <a:pt x="4924" y="1"/>
                    </a:moveTo>
                    <a:cubicBezTo>
                      <a:pt x="4199" y="1"/>
                      <a:pt x="3528" y="340"/>
                      <a:pt x="2976" y="1173"/>
                    </a:cubicBezTo>
                    <a:cubicBezTo>
                      <a:pt x="1" y="5677"/>
                      <a:pt x="11677" y="7712"/>
                      <a:pt x="11677" y="7712"/>
                    </a:cubicBezTo>
                    <a:lnTo>
                      <a:pt x="12041" y="7151"/>
                    </a:lnTo>
                    <a:lnTo>
                      <a:pt x="12406" y="6603"/>
                    </a:lnTo>
                    <a:cubicBezTo>
                      <a:pt x="12406" y="6603"/>
                      <a:pt x="8126" y="1"/>
                      <a:pt x="49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1" name="Google Shape;141;p39"/>
            <p:cNvGrpSpPr/>
            <p:nvPr/>
          </p:nvGrpSpPr>
          <p:grpSpPr>
            <a:xfrm>
              <a:off x="75610" y="2179473"/>
              <a:ext cx="391350" cy="388515"/>
              <a:chOff x="75610" y="2179473"/>
              <a:chExt cx="391350" cy="388515"/>
            </a:xfrm>
          </p:grpSpPr>
          <p:sp>
            <p:nvSpPr>
              <p:cNvPr id="142" name="Google Shape;142;p39"/>
              <p:cNvSpPr/>
              <p:nvPr/>
            </p:nvSpPr>
            <p:spPr>
              <a:xfrm rot="10800000">
                <a:off x="165552" y="2276502"/>
                <a:ext cx="211898" cy="194581"/>
              </a:xfrm>
              <a:custGeom>
                <a:rect b="b" l="l" r="r" t="t"/>
                <a:pathLst>
                  <a:path extrusionOk="0" h="6315" w="6877">
                    <a:moveTo>
                      <a:pt x="3453" y="0"/>
                    </a:moveTo>
                    <a:cubicBezTo>
                      <a:pt x="3244" y="0"/>
                      <a:pt x="3033" y="21"/>
                      <a:pt x="2821" y="65"/>
                    </a:cubicBezTo>
                    <a:cubicBezTo>
                      <a:pt x="1109" y="416"/>
                      <a:pt x="0" y="2086"/>
                      <a:pt x="351" y="3784"/>
                    </a:cubicBezTo>
                    <a:cubicBezTo>
                      <a:pt x="659" y="5287"/>
                      <a:pt x="1984" y="6315"/>
                      <a:pt x="3453" y="6315"/>
                    </a:cubicBezTo>
                    <a:cubicBezTo>
                      <a:pt x="3656" y="6315"/>
                      <a:pt x="3863" y="6295"/>
                      <a:pt x="4070" y="6254"/>
                    </a:cubicBezTo>
                    <a:cubicBezTo>
                      <a:pt x="5782" y="5903"/>
                      <a:pt x="6876" y="4233"/>
                      <a:pt x="6540" y="2521"/>
                    </a:cubicBezTo>
                    <a:cubicBezTo>
                      <a:pt x="6233" y="1035"/>
                      <a:pt x="4915" y="0"/>
                      <a:pt x="34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39"/>
              <p:cNvSpPr/>
              <p:nvPr/>
            </p:nvSpPr>
            <p:spPr>
              <a:xfrm rot="10800000">
                <a:off x="273611" y="2401662"/>
                <a:ext cx="51950" cy="166326"/>
              </a:xfrm>
              <a:custGeom>
                <a:rect b="b" l="l" r="r" t="t"/>
                <a:pathLst>
                  <a:path extrusionOk="0" h="5398" w="1686">
                    <a:moveTo>
                      <a:pt x="584" y="0"/>
                    </a:moveTo>
                    <a:cubicBezTo>
                      <a:pt x="549" y="0"/>
                      <a:pt x="513" y="3"/>
                      <a:pt x="477" y="10"/>
                    </a:cubicBezTo>
                    <a:cubicBezTo>
                      <a:pt x="182" y="66"/>
                      <a:pt x="0" y="347"/>
                      <a:pt x="56" y="642"/>
                    </a:cubicBezTo>
                    <a:cubicBezTo>
                      <a:pt x="112" y="894"/>
                      <a:pt x="323" y="1063"/>
                      <a:pt x="575" y="1077"/>
                    </a:cubicBezTo>
                    <a:cubicBezTo>
                      <a:pt x="856" y="2480"/>
                      <a:pt x="1151" y="3898"/>
                      <a:pt x="1431" y="5301"/>
                    </a:cubicBezTo>
                    <a:cubicBezTo>
                      <a:pt x="1450" y="5368"/>
                      <a:pt x="1502" y="5398"/>
                      <a:pt x="1553" y="5398"/>
                    </a:cubicBezTo>
                    <a:cubicBezTo>
                      <a:pt x="1621" y="5398"/>
                      <a:pt x="1686" y="5346"/>
                      <a:pt x="1670" y="5259"/>
                    </a:cubicBezTo>
                    <a:cubicBezTo>
                      <a:pt x="1375" y="3841"/>
                      <a:pt x="1095" y="2438"/>
                      <a:pt x="800" y="1021"/>
                    </a:cubicBezTo>
                    <a:cubicBezTo>
                      <a:pt x="1025" y="922"/>
                      <a:pt x="1165" y="684"/>
                      <a:pt x="1109" y="431"/>
                    </a:cubicBezTo>
                    <a:cubicBezTo>
                      <a:pt x="1059" y="172"/>
                      <a:pt x="837" y="0"/>
                      <a:pt x="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39"/>
              <p:cNvSpPr/>
              <p:nvPr/>
            </p:nvSpPr>
            <p:spPr>
              <a:xfrm rot="10800000">
                <a:off x="217009" y="2179473"/>
                <a:ext cx="51981" cy="166418"/>
              </a:xfrm>
              <a:custGeom>
                <a:rect b="b" l="l" r="r" t="t"/>
                <a:pathLst>
                  <a:path extrusionOk="0" h="5401" w="1687">
                    <a:moveTo>
                      <a:pt x="138" y="0"/>
                    </a:moveTo>
                    <a:cubicBezTo>
                      <a:pt x="69" y="0"/>
                      <a:pt x="0" y="52"/>
                      <a:pt x="16" y="142"/>
                    </a:cubicBezTo>
                    <a:cubicBezTo>
                      <a:pt x="311" y="1545"/>
                      <a:pt x="592" y="2963"/>
                      <a:pt x="887" y="4380"/>
                    </a:cubicBezTo>
                    <a:cubicBezTo>
                      <a:pt x="662" y="4478"/>
                      <a:pt x="522" y="4717"/>
                      <a:pt x="578" y="4969"/>
                    </a:cubicBezTo>
                    <a:cubicBezTo>
                      <a:pt x="627" y="5228"/>
                      <a:pt x="850" y="5400"/>
                      <a:pt x="1103" y="5400"/>
                    </a:cubicBezTo>
                    <a:cubicBezTo>
                      <a:pt x="1138" y="5400"/>
                      <a:pt x="1174" y="5397"/>
                      <a:pt x="1209" y="5390"/>
                    </a:cubicBezTo>
                    <a:cubicBezTo>
                      <a:pt x="1504" y="5334"/>
                      <a:pt x="1686" y="5039"/>
                      <a:pt x="1630" y="4759"/>
                    </a:cubicBezTo>
                    <a:cubicBezTo>
                      <a:pt x="1574" y="4506"/>
                      <a:pt x="1364" y="4338"/>
                      <a:pt x="1111" y="4324"/>
                    </a:cubicBezTo>
                    <a:cubicBezTo>
                      <a:pt x="830" y="2920"/>
                      <a:pt x="536" y="1503"/>
                      <a:pt x="255" y="86"/>
                    </a:cubicBezTo>
                    <a:cubicBezTo>
                      <a:pt x="237" y="27"/>
                      <a:pt x="188" y="0"/>
                      <a:pt x="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39"/>
              <p:cNvSpPr/>
              <p:nvPr/>
            </p:nvSpPr>
            <p:spPr>
              <a:xfrm rot="10800000">
                <a:off x="75610" y="2376458"/>
                <a:ext cx="169284" cy="50132"/>
              </a:xfrm>
              <a:custGeom>
                <a:rect b="b" l="l" r="r" t="t"/>
                <a:pathLst>
                  <a:path extrusionOk="0" h="1627" w="5494">
                    <a:moveTo>
                      <a:pt x="4908" y="0"/>
                    </a:moveTo>
                    <a:cubicBezTo>
                      <a:pt x="4874" y="0"/>
                      <a:pt x="4840" y="3"/>
                      <a:pt x="4806" y="10"/>
                    </a:cubicBezTo>
                    <a:cubicBezTo>
                      <a:pt x="4553" y="66"/>
                      <a:pt x="4385" y="277"/>
                      <a:pt x="4371" y="529"/>
                    </a:cubicBezTo>
                    <a:cubicBezTo>
                      <a:pt x="2967" y="810"/>
                      <a:pt x="1550" y="1105"/>
                      <a:pt x="133" y="1386"/>
                    </a:cubicBezTo>
                    <a:cubicBezTo>
                      <a:pt x="1" y="1425"/>
                      <a:pt x="30" y="1627"/>
                      <a:pt x="163" y="1627"/>
                    </a:cubicBezTo>
                    <a:cubicBezTo>
                      <a:pt x="171" y="1627"/>
                      <a:pt x="180" y="1626"/>
                      <a:pt x="189" y="1624"/>
                    </a:cubicBezTo>
                    <a:cubicBezTo>
                      <a:pt x="1592" y="1329"/>
                      <a:pt x="3009" y="1049"/>
                      <a:pt x="4427" y="754"/>
                    </a:cubicBezTo>
                    <a:cubicBezTo>
                      <a:pt x="4510" y="945"/>
                      <a:pt x="4696" y="1075"/>
                      <a:pt x="4905" y="1075"/>
                    </a:cubicBezTo>
                    <a:cubicBezTo>
                      <a:pt x="4941" y="1075"/>
                      <a:pt x="4979" y="1071"/>
                      <a:pt x="5016" y="1063"/>
                    </a:cubicBezTo>
                    <a:cubicBezTo>
                      <a:pt x="5311" y="1007"/>
                      <a:pt x="5493" y="726"/>
                      <a:pt x="5437" y="431"/>
                    </a:cubicBezTo>
                    <a:cubicBezTo>
                      <a:pt x="5388" y="172"/>
                      <a:pt x="5155" y="0"/>
                      <a:pt x="49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39"/>
              <p:cNvSpPr/>
              <p:nvPr/>
            </p:nvSpPr>
            <p:spPr>
              <a:xfrm rot="10800000">
                <a:off x="297707" y="2320872"/>
                <a:ext cx="169253" cy="50132"/>
              </a:xfrm>
              <a:custGeom>
                <a:rect b="b" l="l" r="r" t="t"/>
                <a:pathLst>
                  <a:path extrusionOk="0" h="1627" w="5493">
                    <a:moveTo>
                      <a:pt x="5331" y="0"/>
                    </a:moveTo>
                    <a:cubicBezTo>
                      <a:pt x="5322" y="0"/>
                      <a:pt x="5314" y="1"/>
                      <a:pt x="5305" y="3"/>
                    </a:cubicBezTo>
                    <a:cubicBezTo>
                      <a:pt x="3901" y="297"/>
                      <a:pt x="2484" y="578"/>
                      <a:pt x="1067" y="873"/>
                    </a:cubicBezTo>
                    <a:cubicBezTo>
                      <a:pt x="983" y="682"/>
                      <a:pt x="798" y="551"/>
                      <a:pt x="589" y="551"/>
                    </a:cubicBezTo>
                    <a:cubicBezTo>
                      <a:pt x="552" y="551"/>
                      <a:pt x="515" y="555"/>
                      <a:pt x="477" y="564"/>
                    </a:cubicBezTo>
                    <a:cubicBezTo>
                      <a:pt x="183" y="620"/>
                      <a:pt x="0" y="901"/>
                      <a:pt x="56" y="1195"/>
                    </a:cubicBezTo>
                    <a:cubicBezTo>
                      <a:pt x="106" y="1454"/>
                      <a:pt x="339" y="1626"/>
                      <a:pt x="585" y="1626"/>
                    </a:cubicBezTo>
                    <a:cubicBezTo>
                      <a:pt x="619" y="1626"/>
                      <a:pt x="654" y="1623"/>
                      <a:pt x="688" y="1616"/>
                    </a:cubicBezTo>
                    <a:cubicBezTo>
                      <a:pt x="940" y="1560"/>
                      <a:pt x="1109" y="1350"/>
                      <a:pt x="1123" y="1097"/>
                    </a:cubicBezTo>
                    <a:cubicBezTo>
                      <a:pt x="2526" y="816"/>
                      <a:pt x="3944" y="522"/>
                      <a:pt x="5347" y="227"/>
                    </a:cubicBezTo>
                    <a:cubicBezTo>
                      <a:pt x="5492" y="201"/>
                      <a:pt x="5463" y="0"/>
                      <a:pt x="5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39"/>
              <p:cNvSpPr/>
              <p:nvPr/>
            </p:nvSpPr>
            <p:spPr>
              <a:xfrm rot="10800000">
                <a:off x="152580" y="2396979"/>
                <a:ext cx="106087" cy="144572"/>
              </a:xfrm>
              <a:custGeom>
                <a:rect b="b" l="l" r="r" t="t"/>
                <a:pathLst>
                  <a:path extrusionOk="0" h="4692" w="3443">
                    <a:moveTo>
                      <a:pt x="2833" y="1"/>
                    </a:moveTo>
                    <a:cubicBezTo>
                      <a:pt x="2657" y="1"/>
                      <a:pt x="2487" y="88"/>
                      <a:pt x="2390" y="247"/>
                    </a:cubicBezTo>
                    <a:cubicBezTo>
                      <a:pt x="2250" y="457"/>
                      <a:pt x="2278" y="724"/>
                      <a:pt x="2446" y="906"/>
                    </a:cubicBezTo>
                    <a:cubicBezTo>
                      <a:pt x="1660" y="2113"/>
                      <a:pt x="860" y="3306"/>
                      <a:pt x="60" y="4513"/>
                    </a:cubicBezTo>
                    <a:cubicBezTo>
                      <a:pt x="1" y="4602"/>
                      <a:pt x="82" y="4692"/>
                      <a:pt x="164" y="4692"/>
                    </a:cubicBezTo>
                    <a:cubicBezTo>
                      <a:pt x="198" y="4692"/>
                      <a:pt x="232" y="4676"/>
                      <a:pt x="257" y="4639"/>
                    </a:cubicBezTo>
                    <a:cubicBezTo>
                      <a:pt x="1057" y="3447"/>
                      <a:pt x="1857" y="2240"/>
                      <a:pt x="2643" y="1033"/>
                    </a:cubicBezTo>
                    <a:cubicBezTo>
                      <a:pt x="2708" y="1056"/>
                      <a:pt x="2776" y="1068"/>
                      <a:pt x="2843" y="1068"/>
                    </a:cubicBezTo>
                    <a:cubicBezTo>
                      <a:pt x="3019" y="1068"/>
                      <a:pt x="3187" y="989"/>
                      <a:pt x="3288" y="836"/>
                    </a:cubicBezTo>
                    <a:cubicBezTo>
                      <a:pt x="3442" y="584"/>
                      <a:pt x="3372" y="247"/>
                      <a:pt x="3134" y="93"/>
                    </a:cubicBezTo>
                    <a:cubicBezTo>
                      <a:pt x="3041" y="30"/>
                      <a:pt x="2936" y="1"/>
                      <a:pt x="28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39"/>
              <p:cNvSpPr/>
              <p:nvPr/>
            </p:nvSpPr>
            <p:spPr>
              <a:xfrm rot="10800000">
                <a:off x="283934" y="2205941"/>
                <a:ext cx="106057" cy="144572"/>
              </a:xfrm>
              <a:custGeom>
                <a:rect b="b" l="l" r="r" t="t"/>
                <a:pathLst>
                  <a:path extrusionOk="0" h="4692" w="3442">
                    <a:moveTo>
                      <a:pt x="3279" y="1"/>
                    </a:moveTo>
                    <a:cubicBezTo>
                      <a:pt x="3245" y="1"/>
                      <a:pt x="3210" y="16"/>
                      <a:pt x="3186" y="53"/>
                    </a:cubicBezTo>
                    <a:cubicBezTo>
                      <a:pt x="2386" y="1246"/>
                      <a:pt x="1586" y="2453"/>
                      <a:pt x="800" y="3660"/>
                    </a:cubicBezTo>
                    <a:cubicBezTo>
                      <a:pt x="733" y="3632"/>
                      <a:pt x="663" y="3619"/>
                      <a:pt x="595" y="3619"/>
                    </a:cubicBezTo>
                    <a:cubicBezTo>
                      <a:pt x="421" y="3619"/>
                      <a:pt x="255" y="3705"/>
                      <a:pt x="154" y="3856"/>
                    </a:cubicBezTo>
                    <a:cubicBezTo>
                      <a:pt x="0" y="4109"/>
                      <a:pt x="70" y="4432"/>
                      <a:pt x="309" y="4600"/>
                    </a:cubicBezTo>
                    <a:cubicBezTo>
                      <a:pt x="402" y="4662"/>
                      <a:pt x="505" y="4692"/>
                      <a:pt x="606" y="4692"/>
                    </a:cubicBezTo>
                    <a:cubicBezTo>
                      <a:pt x="779" y="4692"/>
                      <a:pt x="946" y="4605"/>
                      <a:pt x="1053" y="4446"/>
                    </a:cubicBezTo>
                    <a:cubicBezTo>
                      <a:pt x="1193" y="4235"/>
                      <a:pt x="1165" y="3955"/>
                      <a:pt x="996" y="3786"/>
                    </a:cubicBezTo>
                    <a:cubicBezTo>
                      <a:pt x="1782" y="2579"/>
                      <a:pt x="2582" y="1386"/>
                      <a:pt x="3382" y="180"/>
                    </a:cubicBezTo>
                    <a:cubicBezTo>
                      <a:pt x="3442" y="90"/>
                      <a:pt x="3361" y="1"/>
                      <a:pt x="3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39"/>
              <p:cNvSpPr/>
              <p:nvPr/>
            </p:nvSpPr>
            <p:spPr>
              <a:xfrm rot="10800000">
                <a:off x="101123" y="2257244"/>
                <a:ext cx="148547" cy="102667"/>
              </a:xfrm>
              <a:custGeom>
                <a:rect b="b" l="l" r="r" t="t"/>
                <a:pathLst>
                  <a:path extrusionOk="0" h="3332" w="4821">
                    <a:moveTo>
                      <a:pt x="168" y="1"/>
                    </a:moveTo>
                    <a:cubicBezTo>
                      <a:pt x="70" y="1"/>
                      <a:pt x="0" y="148"/>
                      <a:pt x="105" y="218"/>
                    </a:cubicBezTo>
                    <a:cubicBezTo>
                      <a:pt x="1298" y="1018"/>
                      <a:pt x="2505" y="1818"/>
                      <a:pt x="3712" y="2604"/>
                    </a:cubicBezTo>
                    <a:cubicBezTo>
                      <a:pt x="3614" y="2842"/>
                      <a:pt x="3698" y="3109"/>
                      <a:pt x="3908" y="3249"/>
                    </a:cubicBezTo>
                    <a:cubicBezTo>
                      <a:pt x="3999" y="3305"/>
                      <a:pt x="4099" y="3331"/>
                      <a:pt x="4198" y="3331"/>
                    </a:cubicBezTo>
                    <a:cubicBezTo>
                      <a:pt x="4373" y="3331"/>
                      <a:pt x="4544" y="3247"/>
                      <a:pt x="4652" y="3095"/>
                    </a:cubicBezTo>
                    <a:cubicBezTo>
                      <a:pt x="4820" y="2842"/>
                      <a:pt x="4750" y="2505"/>
                      <a:pt x="4498" y="2351"/>
                    </a:cubicBezTo>
                    <a:cubicBezTo>
                      <a:pt x="4407" y="2290"/>
                      <a:pt x="4303" y="2261"/>
                      <a:pt x="4200" y="2261"/>
                    </a:cubicBezTo>
                    <a:cubicBezTo>
                      <a:pt x="4066" y="2261"/>
                      <a:pt x="3934" y="2311"/>
                      <a:pt x="3838" y="2407"/>
                    </a:cubicBezTo>
                    <a:cubicBezTo>
                      <a:pt x="2631" y="1621"/>
                      <a:pt x="1438" y="821"/>
                      <a:pt x="231" y="21"/>
                    </a:cubicBezTo>
                    <a:cubicBezTo>
                      <a:pt x="210" y="7"/>
                      <a:pt x="188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39"/>
              <p:cNvSpPr/>
              <p:nvPr/>
            </p:nvSpPr>
            <p:spPr>
              <a:xfrm rot="10800000">
                <a:off x="292869" y="2387612"/>
                <a:ext cx="148578" cy="102729"/>
              </a:xfrm>
              <a:custGeom>
                <a:rect b="b" l="l" r="r" t="t"/>
                <a:pathLst>
                  <a:path extrusionOk="0" h="3334" w="4822">
                    <a:moveTo>
                      <a:pt x="610" y="1"/>
                    </a:moveTo>
                    <a:cubicBezTo>
                      <a:pt x="435" y="1"/>
                      <a:pt x="266" y="82"/>
                      <a:pt x="168" y="241"/>
                    </a:cubicBezTo>
                    <a:cubicBezTo>
                      <a:pt x="0" y="493"/>
                      <a:pt x="70" y="816"/>
                      <a:pt x="323" y="985"/>
                    </a:cubicBezTo>
                    <a:cubicBezTo>
                      <a:pt x="414" y="1045"/>
                      <a:pt x="515" y="1074"/>
                      <a:pt x="616" y="1074"/>
                    </a:cubicBezTo>
                    <a:cubicBezTo>
                      <a:pt x="748" y="1074"/>
                      <a:pt x="879" y="1024"/>
                      <a:pt x="982" y="929"/>
                    </a:cubicBezTo>
                    <a:cubicBezTo>
                      <a:pt x="2189" y="1714"/>
                      <a:pt x="3382" y="2514"/>
                      <a:pt x="4589" y="3314"/>
                    </a:cubicBezTo>
                    <a:cubicBezTo>
                      <a:pt x="4610" y="3328"/>
                      <a:pt x="4630" y="3334"/>
                      <a:pt x="4649" y="3334"/>
                    </a:cubicBezTo>
                    <a:cubicBezTo>
                      <a:pt x="4750" y="3334"/>
                      <a:pt x="4821" y="3176"/>
                      <a:pt x="4715" y="3118"/>
                    </a:cubicBezTo>
                    <a:cubicBezTo>
                      <a:pt x="3522" y="2318"/>
                      <a:pt x="2316" y="1518"/>
                      <a:pt x="1109" y="732"/>
                    </a:cubicBezTo>
                    <a:cubicBezTo>
                      <a:pt x="1207" y="493"/>
                      <a:pt x="1123" y="227"/>
                      <a:pt x="912" y="86"/>
                    </a:cubicBezTo>
                    <a:cubicBezTo>
                      <a:pt x="818" y="29"/>
                      <a:pt x="713" y="1"/>
                      <a:pt x="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1" name="Google Shape;151;p39"/>
          <p:cNvSpPr/>
          <p:nvPr/>
        </p:nvSpPr>
        <p:spPr>
          <a:xfrm rot="10800000">
            <a:off x="5664295" y="-688662"/>
            <a:ext cx="583373" cy="911988"/>
          </a:xfrm>
          <a:custGeom>
            <a:rect b="b" l="l" r="r" t="t"/>
            <a:pathLst>
              <a:path extrusionOk="0" h="29598" w="18933">
                <a:moveTo>
                  <a:pt x="18848" y="1"/>
                </a:moveTo>
                <a:cubicBezTo>
                  <a:pt x="18848" y="1"/>
                  <a:pt x="1" y="7537"/>
                  <a:pt x="5544" y="29597"/>
                </a:cubicBezTo>
                <a:cubicBezTo>
                  <a:pt x="5544" y="29597"/>
                  <a:pt x="5656" y="29541"/>
                  <a:pt x="5853" y="29415"/>
                </a:cubicBezTo>
                <a:lnTo>
                  <a:pt x="5867" y="29401"/>
                </a:lnTo>
                <a:cubicBezTo>
                  <a:pt x="5881" y="29387"/>
                  <a:pt x="5909" y="29359"/>
                  <a:pt x="5951" y="29345"/>
                </a:cubicBezTo>
                <a:lnTo>
                  <a:pt x="5979" y="29316"/>
                </a:lnTo>
                <a:cubicBezTo>
                  <a:pt x="6007" y="29302"/>
                  <a:pt x="6035" y="29288"/>
                  <a:pt x="6063" y="29260"/>
                </a:cubicBezTo>
                <a:lnTo>
                  <a:pt x="6120" y="29232"/>
                </a:lnTo>
                <a:cubicBezTo>
                  <a:pt x="6148" y="29204"/>
                  <a:pt x="6176" y="29190"/>
                  <a:pt x="6204" y="29176"/>
                </a:cubicBezTo>
                <a:cubicBezTo>
                  <a:pt x="6218" y="29162"/>
                  <a:pt x="6246" y="29134"/>
                  <a:pt x="6260" y="29120"/>
                </a:cubicBezTo>
                <a:cubicBezTo>
                  <a:pt x="6288" y="29106"/>
                  <a:pt x="6316" y="29078"/>
                  <a:pt x="6344" y="29064"/>
                </a:cubicBezTo>
                <a:cubicBezTo>
                  <a:pt x="6372" y="29050"/>
                  <a:pt x="6400" y="29022"/>
                  <a:pt x="6442" y="28994"/>
                </a:cubicBezTo>
                <a:cubicBezTo>
                  <a:pt x="6456" y="28980"/>
                  <a:pt x="6484" y="28966"/>
                  <a:pt x="6513" y="28952"/>
                </a:cubicBezTo>
                <a:cubicBezTo>
                  <a:pt x="6555" y="28909"/>
                  <a:pt x="6597" y="28881"/>
                  <a:pt x="6639" y="28853"/>
                </a:cubicBezTo>
                <a:lnTo>
                  <a:pt x="6695" y="28811"/>
                </a:lnTo>
                <a:cubicBezTo>
                  <a:pt x="6877" y="28671"/>
                  <a:pt x="7088" y="28503"/>
                  <a:pt x="7312" y="28334"/>
                </a:cubicBezTo>
                <a:lnTo>
                  <a:pt x="7340" y="28306"/>
                </a:lnTo>
                <a:cubicBezTo>
                  <a:pt x="7411" y="28250"/>
                  <a:pt x="7481" y="28194"/>
                  <a:pt x="7551" y="28138"/>
                </a:cubicBezTo>
                <a:lnTo>
                  <a:pt x="7579" y="28110"/>
                </a:lnTo>
                <a:cubicBezTo>
                  <a:pt x="7649" y="28053"/>
                  <a:pt x="7719" y="27997"/>
                  <a:pt x="7790" y="27941"/>
                </a:cubicBezTo>
                <a:lnTo>
                  <a:pt x="7846" y="27899"/>
                </a:lnTo>
                <a:cubicBezTo>
                  <a:pt x="7902" y="27843"/>
                  <a:pt x="7972" y="27787"/>
                  <a:pt x="8042" y="27731"/>
                </a:cubicBezTo>
                <a:lnTo>
                  <a:pt x="8098" y="27675"/>
                </a:lnTo>
                <a:cubicBezTo>
                  <a:pt x="8168" y="27618"/>
                  <a:pt x="8225" y="27562"/>
                  <a:pt x="8295" y="27492"/>
                </a:cubicBezTo>
                <a:cubicBezTo>
                  <a:pt x="8323" y="27478"/>
                  <a:pt x="8337" y="27464"/>
                  <a:pt x="8365" y="27436"/>
                </a:cubicBezTo>
                <a:cubicBezTo>
                  <a:pt x="8435" y="27380"/>
                  <a:pt x="8505" y="27310"/>
                  <a:pt x="8561" y="27254"/>
                </a:cubicBezTo>
                <a:cubicBezTo>
                  <a:pt x="8589" y="27240"/>
                  <a:pt x="8618" y="27211"/>
                  <a:pt x="8632" y="27197"/>
                </a:cubicBezTo>
                <a:cubicBezTo>
                  <a:pt x="8702" y="27127"/>
                  <a:pt x="8772" y="27057"/>
                  <a:pt x="8842" y="26987"/>
                </a:cubicBezTo>
                <a:lnTo>
                  <a:pt x="8912" y="26931"/>
                </a:lnTo>
                <a:cubicBezTo>
                  <a:pt x="8982" y="26861"/>
                  <a:pt x="9067" y="26790"/>
                  <a:pt x="9137" y="26720"/>
                </a:cubicBezTo>
                <a:lnTo>
                  <a:pt x="9193" y="26664"/>
                </a:lnTo>
                <a:cubicBezTo>
                  <a:pt x="9277" y="26580"/>
                  <a:pt x="9361" y="26510"/>
                  <a:pt x="9446" y="26426"/>
                </a:cubicBezTo>
                <a:lnTo>
                  <a:pt x="9488" y="26383"/>
                </a:lnTo>
                <a:cubicBezTo>
                  <a:pt x="9572" y="26285"/>
                  <a:pt x="9670" y="26201"/>
                  <a:pt x="9768" y="26103"/>
                </a:cubicBezTo>
                <a:lnTo>
                  <a:pt x="9782" y="26075"/>
                </a:lnTo>
                <a:cubicBezTo>
                  <a:pt x="10288" y="25556"/>
                  <a:pt x="10821" y="24980"/>
                  <a:pt x="11354" y="24349"/>
                </a:cubicBezTo>
                <a:lnTo>
                  <a:pt x="11382" y="24307"/>
                </a:lnTo>
                <a:cubicBezTo>
                  <a:pt x="11480" y="24194"/>
                  <a:pt x="11579" y="24082"/>
                  <a:pt x="11677" y="23956"/>
                </a:cubicBezTo>
                <a:cubicBezTo>
                  <a:pt x="11691" y="23942"/>
                  <a:pt x="11705" y="23914"/>
                  <a:pt x="11733" y="23886"/>
                </a:cubicBezTo>
                <a:cubicBezTo>
                  <a:pt x="11817" y="23787"/>
                  <a:pt x="11901" y="23675"/>
                  <a:pt x="11986" y="23563"/>
                </a:cubicBezTo>
                <a:cubicBezTo>
                  <a:pt x="12014" y="23535"/>
                  <a:pt x="12042" y="23507"/>
                  <a:pt x="12056" y="23479"/>
                </a:cubicBezTo>
                <a:cubicBezTo>
                  <a:pt x="12140" y="23366"/>
                  <a:pt x="12224" y="23254"/>
                  <a:pt x="12308" y="23142"/>
                </a:cubicBezTo>
                <a:cubicBezTo>
                  <a:pt x="12336" y="23114"/>
                  <a:pt x="12364" y="23086"/>
                  <a:pt x="12379" y="23044"/>
                </a:cubicBezTo>
                <a:cubicBezTo>
                  <a:pt x="12463" y="22945"/>
                  <a:pt x="12547" y="22833"/>
                  <a:pt x="12631" y="22721"/>
                </a:cubicBezTo>
                <a:cubicBezTo>
                  <a:pt x="12659" y="22679"/>
                  <a:pt x="12687" y="22651"/>
                  <a:pt x="12715" y="22608"/>
                </a:cubicBezTo>
                <a:cubicBezTo>
                  <a:pt x="12785" y="22496"/>
                  <a:pt x="12870" y="22384"/>
                  <a:pt x="12954" y="22272"/>
                </a:cubicBezTo>
                <a:cubicBezTo>
                  <a:pt x="12982" y="22230"/>
                  <a:pt x="13010" y="22202"/>
                  <a:pt x="13024" y="22159"/>
                </a:cubicBezTo>
                <a:cubicBezTo>
                  <a:pt x="13108" y="22047"/>
                  <a:pt x="13192" y="21921"/>
                  <a:pt x="13277" y="21809"/>
                </a:cubicBezTo>
                <a:cubicBezTo>
                  <a:pt x="13305" y="21766"/>
                  <a:pt x="13319" y="21738"/>
                  <a:pt x="13347" y="21696"/>
                </a:cubicBezTo>
                <a:cubicBezTo>
                  <a:pt x="13431" y="21570"/>
                  <a:pt x="13515" y="21444"/>
                  <a:pt x="13599" y="21317"/>
                </a:cubicBezTo>
                <a:cubicBezTo>
                  <a:pt x="13613" y="21289"/>
                  <a:pt x="13642" y="21261"/>
                  <a:pt x="13656" y="21219"/>
                </a:cubicBezTo>
                <a:cubicBezTo>
                  <a:pt x="13754" y="21079"/>
                  <a:pt x="13838" y="20939"/>
                  <a:pt x="13936" y="20798"/>
                </a:cubicBezTo>
                <a:cubicBezTo>
                  <a:pt x="13950" y="20784"/>
                  <a:pt x="13964" y="20756"/>
                  <a:pt x="13964" y="20728"/>
                </a:cubicBezTo>
                <a:cubicBezTo>
                  <a:pt x="14385" y="20054"/>
                  <a:pt x="14792" y="19353"/>
                  <a:pt x="15185" y="18595"/>
                </a:cubicBezTo>
                <a:cubicBezTo>
                  <a:pt x="15199" y="18567"/>
                  <a:pt x="15213" y="18539"/>
                  <a:pt x="15227" y="18525"/>
                </a:cubicBezTo>
                <a:cubicBezTo>
                  <a:pt x="15312" y="18356"/>
                  <a:pt x="15396" y="18188"/>
                  <a:pt x="15480" y="18034"/>
                </a:cubicBezTo>
                <a:cubicBezTo>
                  <a:pt x="15494" y="17977"/>
                  <a:pt x="15522" y="17935"/>
                  <a:pt x="15536" y="17893"/>
                </a:cubicBezTo>
                <a:cubicBezTo>
                  <a:pt x="15606" y="17753"/>
                  <a:pt x="15676" y="17599"/>
                  <a:pt x="15747" y="17458"/>
                </a:cubicBezTo>
                <a:cubicBezTo>
                  <a:pt x="15775" y="17402"/>
                  <a:pt x="15803" y="17332"/>
                  <a:pt x="15831" y="17276"/>
                </a:cubicBezTo>
                <a:cubicBezTo>
                  <a:pt x="15887" y="17135"/>
                  <a:pt x="15957" y="16995"/>
                  <a:pt x="16027" y="16855"/>
                </a:cubicBezTo>
                <a:cubicBezTo>
                  <a:pt x="16055" y="16799"/>
                  <a:pt x="16083" y="16728"/>
                  <a:pt x="16111" y="16672"/>
                </a:cubicBezTo>
                <a:cubicBezTo>
                  <a:pt x="16168" y="16532"/>
                  <a:pt x="16224" y="16392"/>
                  <a:pt x="16280" y="16251"/>
                </a:cubicBezTo>
                <a:cubicBezTo>
                  <a:pt x="16308" y="16181"/>
                  <a:pt x="16336" y="16111"/>
                  <a:pt x="16364" y="16041"/>
                </a:cubicBezTo>
                <a:cubicBezTo>
                  <a:pt x="16434" y="15901"/>
                  <a:pt x="16490" y="15760"/>
                  <a:pt x="16532" y="15620"/>
                </a:cubicBezTo>
                <a:cubicBezTo>
                  <a:pt x="16575" y="15550"/>
                  <a:pt x="16603" y="15480"/>
                  <a:pt x="16631" y="15409"/>
                </a:cubicBezTo>
                <a:cubicBezTo>
                  <a:pt x="16673" y="15269"/>
                  <a:pt x="16729" y="15115"/>
                  <a:pt x="16785" y="14974"/>
                </a:cubicBezTo>
                <a:cubicBezTo>
                  <a:pt x="16813" y="14904"/>
                  <a:pt x="16841" y="14834"/>
                  <a:pt x="16869" y="14750"/>
                </a:cubicBezTo>
                <a:cubicBezTo>
                  <a:pt x="16925" y="14609"/>
                  <a:pt x="16967" y="14469"/>
                  <a:pt x="17024" y="14315"/>
                </a:cubicBezTo>
                <a:cubicBezTo>
                  <a:pt x="17052" y="14245"/>
                  <a:pt x="17080" y="14160"/>
                  <a:pt x="17108" y="14090"/>
                </a:cubicBezTo>
                <a:cubicBezTo>
                  <a:pt x="17150" y="13936"/>
                  <a:pt x="17206" y="13781"/>
                  <a:pt x="17248" y="13627"/>
                </a:cubicBezTo>
                <a:cubicBezTo>
                  <a:pt x="17276" y="13557"/>
                  <a:pt x="17304" y="13487"/>
                  <a:pt x="17318" y="13417"/>
                </a:cubicBezTo>
                <a:cubicBezTo>
                  <a:pt x="17374" y="13248"/>
                  <a:pt x="17417" y="13080"/>
                  <a:pt x="17473" y="12925"/>
                </a:cubicBezTo>
                <a:cubicBezTo>
                  <a:pt x="17487" y="12855"/>
                  <a:pt x="17515" y="12785"/>
                  <a:pt x="17529" y="12715"/>
                </a:cubicBezTo>
                <a:cubicBezTo>
                  <a:pt x="17585" y="12532"/>
                  <a:pt x="17641" y="12336"/>
                  <a:pt x="17697" y="12154"/>
                </a:cubicBezTo>
                <a:cubicBezTo>
                  <a:pt x="17697" y="12097"/>
                  <a:pt x="17711" y="12055"/>
                  <a:pt x="17725" y="12013"/>
                </a:cubicBezTo>
                <a:cubicBezTo>
                  <a:pt x="17852" y="11522"/>
                  <a:pt x="17978" y="11031"/>
                  <a:pt x="18090" y="10526"/>
                </a:cubicBezTo>
                <a:cubicBezTo>
                  <a:pt x="18104" y="10484"/>
                  <a:pt x="18104" y="10442"/>
                  <a:pt x="18118" y="10385"/>
                </a:cubicBezTo>
                <a:cubicBezTo>
                  <a:pt x="18160" y="10189"/>
                  <a:pt x="18202" y="9978"/>
                  <a:pt x="18245" y="9782"/>
                </a:cubicBezTo>
                <a:cubicBezTo>
                  <a:pt x="18259" y="9698"/>
                  <a:pt x="18273" y="9614"/>
                  <a:pt x="18287" y="9529"/>
                </a:cubicBezTo>
                <a:cubicBezTo>
                  <a:pt x="18329" y="9361"/>
                  <a:pt x="18357" y="9178"/>
                  <a:pt x="18385" y="9010"/>
                </a:cubicBezTo>
                <a:cubicBezTo>
                  <a:pt x="18399" y="8912"/>
                  <a:pt x="18413" y="8814"/>
                  <a:pt x="18441" y="8715"/>
                </a:cubicBezTo>
                <a:cubicBezTo>
                  <a:pt x="18469" y="8547"/>
                  <a:pt x="18483" y="8393"/>
                  <a:pt x="18511" y="8224"/>
                </a:cubicBezTo>
                <a:cubicBezTo>
                  <a:pt x="18525" y="8112"/>
                  <a:pt x="18539" y="8014"/>
                  <a:pt x="18553" y="7901"/>
                </a:cubicBezTo>
                <a:cubicBezTo>
                  <a:pt x="18581" y="7747"/>
                  <a:pt x="18609" y="7579"/>
                  <a:pt x="18623" y="7424"/>
                </a:cubicBezTo>
                <a:cubicBezTo>
                  <a:pt x="18637" y="7312"/>
                  <a:pt x="18651" y="7200"/>
                  <a:pt x="18666" y="7088"/>
                </a:cubicBezTo>
                <a:cubicBezTo>
                  <a:pt x="18680" y="6919"/>
                  <a:pt x="18708" y="6765"/>
                  <a:pt x="18722" y="6610"/>
                </a:cubicBezTo>
                <a:cubicBezTo>
                  <a:pt x="18736" y="6484"/>
                  <a:pt x="18750" y="6372"/>
                  <a:pt x="18750" y="6246"/>
                </a:cubicBezTo>
                <a:cubicBezTo>
                  <a:pt x="18764" y="6091"/>
                  <a:pt x="18778" y="5937"/>
                  <a:pt x="18792" y="5768"/>
                </a:cubicBezTo>
                <a:cubicBezTo>
                  <a:pt x="18806" y="5642"/>
                  <a:pt x="18820" y="5530"/>
                  <a:pt x="18820" y="5404"/>
                </a:cubicBezTo>
                <a:cubicBezTo>
                  <a:pt x="18834" y="5235"/>
                  <a:pt x="18848" y="5081"/>
                  <a:pt x="18862" y="4912"/>
                </a:cubicBezTo>
                <a:cubicBezTo>
                  <a:pt x="18862" y="4786"/>
                  <a:pt x="18876" y="4660"/>
                  <a:pt x="18876" y="4547"/>
                </a:cubicBezTo>
                <a:cubicBezTo>
                  <a:pt x="18890" y="4379"/>
                  <a:pt x="18890" y="4211"/>
                  <a:pt x="18904" y="4042"/>
                </a:cubicBezTo>
                <a:cubicBezTo>
                  <a:pt x="18904" y="3916"/>
                  <a:pt x="18904" y="3790"/>
                  <a:pt x="18918" y="3663"/>
                </a:cubicBezTo>
                <a:cubicBezTo>
                  <a:pt x="18918" y="3495"/>
                  <a:pt x="18918" y="3327"/>
                  <a:pt x="18918" y="3144"/>
                </a:cubicBezTo>
                <a:cubicBezTo>
                  <a:pt x="18918" y="3018"/>
                  <a:pt x="18932" y="2906"/>
                  <a:pt x="18932" y="2779"/>
                </a:cubicBezTo>
                <a:cubicBezTo>
                  <a:pt x="18932" y="2597"/>
                  <a:pt x="18932" y="2414"/>
                  <a:pt x="18932" y="2232"/>
                </a:cubicBezTo>
                <a:cubicBezTo>
                  <a:pt x="18932" y="2106"/>
                  <a:pt x="18932" y="1993"/>
                  <a:pt x="18918" y="1867"/>
                </a:cubicBezTo>
                <a:cubicBezTo>
                  <a:pt x="18918" y="1671"/>
                  <a:pt x="18918" y="1460"/>
                  <a:pt x="18904" y="1264"/>
                </a:cubicBezTo>
                <a:cubicBezTo>
                  <a:pt x="18904" y="1151"/>
                  <a:pt x="18904" y="1053"/>
                  <a:pt x="18904" y="941"/>
                </a:cubicBezTo>
                <a:cubicBezTo>
                  <a:pt x="18890" y="646"/>
                  <a:pt x="18876" y="337"/>
                  <a:pt x="18848" y="43"/>
                </a:cubicBezTo>
                <a:lnTo>
                  <a:pt x="1884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" name="Google Shape;152;p39"/>
          <p:cNvGrpSpPr/>
          <p:nvPr/>
        </p:nvGrpSpPr>
        <p:grpSpPr>
          <a:xfrm flipH="1" rot="5400000">
            <a:off x="8697302" y="1405071"/>
            <a:ext cx="849712" cy="817557"/>
            <a:chOff x="7622592" y="3261875"/>
            <a:chExt cx="954625" cy="918500"/>
          </a:xfrm>
        </p:grpSpPr>
        <p:sp>
          <p:nvSpPr>
            <p:cNvPr id="153" name="Google Shape;153;p39"/>
            <p:cNvSpPr/>
            <p:nvPr/>
          </p:nvSpPr>
          <p:spPr>
            <a:xfrm>
              <a:off x="7622592" y="3261875"/>
              <a:ext cx="954625" cy="918500"/>
            </a:xfrm>
            <a:custGeom>
              <a:rect b="b" l="l" r="r" t="t"/>
              <a:pathLst>
                <a:path extrusionOk="0" h="36740" w="38185">
                  <a:moveTo>
                    <a:pt x="14381" y="0"/>
                  </a:moveTo>
                  <a:cubicBezTo>
                    <a:pt x="14014" y="0"/>
                    <a:pt x="13621" y="65"/>
                    <a:pt x="13200" y="203"/>
                  </a:cubicBezTo>
                  <a:cubicBezTo>
                    <a:pt x="9292" y="1471"/>
                    <a:pt x="10975" y="6314"/>
                    <a:pt x="13532" y="10721"/>
                  </a:cubicBezTo>
                  <a:cubicBezTo>
                    <a:pt x="11138" y="8064"/>
                    <a:pt x="8416" y="5745"/>
                    <a:pt x="6172" y="5745"/>
                  </a:cubicBezTo>
                  <a:cubicBezTo>
                    <a:pt x="5221" y="5745"/>
                    <a:pt x="4356" y="6162"/>
                    <a:pt x="3638" y="7145"/>
                  </a:cubicBezTo>
                  <a:cubicBezTo>
                    <a:pt x="1206" y="10471"/>
                    <a:pt x="5425" y="13381"/>
                    <a:pt x="10102" y="15460"/>
                  </a:cubicBezTo>
                  <a:cubicBezTo>
                    <a:pt x="8361" y="15090"/>
                    <a:pt x="6604" y="14836"/>
                    <a:pt x="5055" y="14836"/>
                  </a:cubicBezTo>
                  <a:cubicBezTo>
                    <a:pt x="2167" y="14836"/>
                    <a:pt x="0" y="15718"/>
                    <a:pt x="0" y="18370"/>
                  </a:cubicBezTo>
                  <a:cubicBezTo>
                    <a:pt x="0" y="21023"/>
                    <a:pt x="2168" y="21913"/>
                    <a:pt x="5057" y="21913"/>
                  </a:cubicBezTo>
                  <a:cubicBezTo>
                    <a:pt x="6606" y="21913"/>
                    <a:pt x="8362" y="21657"/>
                    <a:pt x="10102" y="21280"/>
                  </a:cubicBezTo>
                  <a:lnTo>
                    <a:pt x="10102" y="21280"/>
                  </a:lnTo>
                  <a:cubicBezTo>
                    <a:pt x="5425" y="23338"/>
                    <a:pt x="1247" y="26269"/>
                    <a:pt x="3638" y="29595"/>
                  </a:cubicBezTo>
                  <a:cubicBezTo>
                    <a:pt x="4357" y="30587"/>
                    <a:pt x="5225" y="31008"/>
                    <a:pt x="6178" y="31008"/>
                  </a:cubicBezTo>
                  <a:cubicBezTo>
                    <a:pt x="8421" y="31008"/>
                    <a:pt x="11140" y="28682"/>
                    <a:pt x="13532" y="25999"/>
                  </a:cubicBezTo>
                  <a:lnTo>
                    <a:pt x="13532" y="25999"/>
                  </a:lnTo>
                  <a:cubicBezTo>
                    <a:pt x="10955" y="30426"/>
                    <a:pt x="9292" y="35249"/>
                    <a:pt x="13200" y="36537"/>
                  </a:cubicBezTo>
                  <a:cubicBezTo>
                    <a:pt x="13621" y="36675"/>
                    <a:pt x="14014" y="36740"/>
                    <a:pt x="14381" y="36740"/>
                  </a:cubicBezTo>
                  <a:cubicBezTo>
                    <a:pt x="17400" y="36740"/>
                    <a:pt x="18640" y="32350"/>
                    <a:pt x="19103" y="27828"/>
                  </a:cubicBezTo>
                  <a:cubicBezTo>
                    <a:pt x="19566" y="32350"/>
                    <a:pt x="20790" y="36740"/>
                    <a:pt x="23804" y="36740"/>
                  </a:cubicBezTo>
                  <a:cubicBezTo>
                    <a:pt x="24171" y="36740"/>
                    <a:pt x="24564" y="36675"/>
                    <a:pt x="24985" y="36537"/>
                  </a:cubicBezTo>
                  <a:cubicBezTo>
                    <a:pt x="28893" y="35249"/>
                    <a:pt x="27210" y="30426"/>
                    <a:pt x="24653" y="25999"/>
                  </a:cubicBezTo>
                  <a:lnTo>
                    <a:pt x="24653" y="25999"/>
                  </a:lnTo>
                  <a:cubicBezTo>
                    <a:pt x="27048" y="28671"/>
                    <a:pt x="29771" y="30994"/>
                    <a:pt x="32015" y="30994"/>
                  </a:cubicBezTo>
                  <a:cubicBezTo>
                    <a:pt x="32965" y="30994"/>
                    <a:pt x="33830" y="30578"/>
                    <a:pt x="34547" y="29595"/>
                  </a:cubicBezTo>
                  <a:cubicBezTo>
                    <a:pt x="36979" y="26269"/>
                    <a:pt x="32760" y="23359"/>
                    <a:pt x="28083" y="21280"/>
                  </a:cubicBezTo>
                  <a:lnTo>
                    <a:pt x="28083" y="21280"/>
                  </a:lnTo>
                  <a:cubicBezTo>
                    <a:pt x="29824" y="21650"/>
                    <a:pt x="31581" y="21904"/>
                    <a:pt x="33130" y="21904"/>
                  </a:cubicBezTo>
                  <a:cubicBezTo>
                    <a:pt x="36018" y="21904"/>
                    <a:pt x="38185" y="21022"/>
                    <a:pt x="38185" y="18370"/>
                  </a:cubicBezTo>
                  <a:cubicBezTo>
                    <a:pt x="38185" y="15703"/>
                    <a:pt x="36038" y="14808"/>
                    <a:pt x="33169" y="14808"/>
                  </a:cubicBezTo>
                  <a:cubicBezTo>
                    <a:pt x="31610" y="14808"/>
                    <a:pt x="29839" y="15072"/>
                    <a:pt x="28083" y="15460"/>
                  </a:cubicBezTo>
                  <a:cubicBezTo>
                    <a:pt x="32760" y="13402"/>
                    <a:pt x="36938" y="10471"/>
                    <a:pt x="34547" y="7145"/>
                  </a:cubicBezTo>
                  <a:cubicBezTo>
                    <a:pt x="33827" y="6152"/>
                    <a:pt x="32959" y="5732"/>
                    <a:pt x="32005" y="5732"/>
                  </a:cubicBezTo>
                  <a:cubicBezTo>
                    <a:pt x="29762" y="5732"/>
                    <a:pt x="27044" y="8053"/>
                    <a:pt x="24653" y="10721"/>
                  </a:cubicBezTo>
                  <a:cubicBezTo>
                    <a:pt x="27230" y="6314"/>
                    <a:pt x="28893" y="1471"/>
                    <a:pt x="24985" y="203"/>
                  </a:cubicBezTo>
                  <a:cubicBezTo>
                    <a:pt x="24564" y="65"/>
                    <a:pt x="24171" y="0"/>
                    <a:pt x="23804" y="0"/>
                  </a:cubicBezTo>
                  <a:cubicBezTo>
                    <a:pt x="20790" y="0"/>
                    <a:pt x="19566" y="4390"/>
                    <a:pt x="19103" y="8912"/>
                  </a:cubicBezTo>
                  <a:cubicBezTo>
                    <a:pt x="18640" y="4390"/>
                    <a:pt x="17400" y="0"/>
                    <a:pt x="14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9"/>
            <p:cNvSpPr/>
            <p:nvPr/>
          </p:nvSpPr>
          <p:spPr>
            <a:xfrm>
              <a:off x="7919317" y="3540275"/>
              <a:ext cx="361175" cy="361175"/>
            </a:xfrm>
            <a:custGeom>
              <a:rect b="b" l="l" r="r" t="t"/>
              <a:pathLst>
                <a:path extrusionOk="0" h="14447" w="14447">
                  <a:moveTo>
                    <a:pt x="7234" y="0"/>
                  </a:moveTo>
                  <a:cubicBezTo>
                    <a:pt x="3243" y="0"/>
                    <a:pt x="0" y="3243"/>
                    <a:pt x="0" y="7234"/>
                  </a:cubicBezTo>
                  <a:cubicBezTo>
                    <a:pt x="0" y="11225"/>
                    <a:pt x="3243" y="14447"/>
                    <a:pt x="7234" y="14447"/>
                  </a:cubicBezTo>
                  <a:cubicBezTo>
                    <a:pt x="11204" y="14447"/>
                    <a:pt x="14447" y="11225"/>
                    <a:pt x="14447" y="7234"/>
                  </a:cubicBezTo>
                  <a:cubicBezTo>
                    <a:pt x="14447" y="3243"/>
                    <a:pt x="11204" y="0"/>
                    <a:pt x="7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" name="Google Shape;155;p39"/>
          <p:cNvGrpSpPr/>
          <p:nvPr/>
        </p:nvGrpSpPr>
        <p:grpSpPr>
          <a:xfrm rot="-10094772">
            <a:off x="6908749" y="-568656"/>
            <a:ext cx="1168495" cy="1210473"/>
            <a:chOff x="2151745" y="6047399"/>
            <a:chExt cx="1168533" cy="1210512"/>
          </a:xfrm>
        </p:grpSpPr>
        <p:grpSp>
          <p:nvGrpSpPr>
            <p:cNvPr id="156" name="Google Shape;156;p39"/>
            <p:cNvGrpSpPr/>
            <p:nvPr/>
          </p:nvGrpSpPr>
          <p:grpSpPr>
            <a:xfrm>
              <a:off x="2612823" y="6047399"/>
              <a:ext cx="707455" cy="637326"/>
              <a:chOff x="2873600" y="3971025"/>
              <a:chExt cx="574000" cy="517100"/>
            </a:xfrm>
          </p:grpSpPr>
          <p:sp>
            <p:nvSpPr>
              <p:cNvPr id="157" name="Google Shape;157;p39"/>
              <p:cNvSpPr/>
              <p:nvPr/>
            </p:nvSpPr>
            <p:spPr>
              <a:xfrm>
                <a:off x="2873600" y="3971025"/>
                <a:ext cx="278950" cy="463825"/>
              </a:xfrm>
              <a:custGeom>
                <a:rect b="b" l="l" r="r" t="t"/>
                <a:pathLst>
                  <a:path extrusionOk="0" h="18553" w="11158">
                    <a:moveTo>
                      <a:pt x="10498" y="1"/>
                    </a:moveTo>
                    <a:cubicBezTo>
                      <a:pt x="10498" y="1"/>
                      <a:pt x="10470" y="15"/>
                      <a:pt x="10413" y="29"/>
                    </a:cubicBezTo>
                    <a:cubicBezTo>
                      <a:pt x="10357" y="43"/>
                      <a:pt x="10273" y="57"/>
                      <a:pt x="10175" y="99"/>
                    </a:cubicBezTo>
                    <a:cubicBezTo>
                      <a:pt x="10077" y="127"/>
                      <a:pt x="9950" y="169"/>
                      <a:pt x="9796" y="225"/>
                    </a:cubicBezTo>
                    <a:cubicBezTo>
                      <a:pt x="9656" y="267"/>
                      <a:pt x="9487" y="323"/>
                      <a:pt x="9319" y="394"/>
                    </a:cubicBezTo>
                    <a:cubicBezTo>
                      <a:pt x="8617" y="674"/>
                      <a:pt x="7705" y="1123"/>
                      <a:pt x="6779" y="1741"/>
                    </a:cubicBezTo>
                    <a:cubicBezTo>
                      <a:pt x="5839" y="2358"/>
                      <a:pt x="4884" y="3158"/>
                      <a:pt x="4028" y="4098"/>
                    </a:cubicBezTo>
                    <a:cubicBezTo>
                      <a:pt x="3172" y="5025"/>
                      <a:pt x="2414" y="6105"/>
                      <a:pt x="1797" y="7270"/>
                    </a:cubicBezTo>
                    <a:cubicBezTo>
                      <a:pt x="1179" y="8421"/>
                      <a:pt x="702" y="9656"/>
                      <a:pt x="408" y="10891"/>
                    </a:cubicBezTo>
                    <a:cubicBezTo>
                      <a:pt x="113" y="12125"/>
                      <a:pt x="1" y="13360"/>
                      <a:pt x="15" y="14483"/>
                    </a:cubicBezTo>
                    <a:cubicBezTo>
                      <a:pt x="15" y="15044"/>
                      <a:pt x="57" y="15578"/>
                      <a:pt x="113" y="16055"/>
                    </a:cubicBezTo>
                    <a:cubicBezTo>
                      <a:pt x="169" y="16546"/>
                      <a:pt x="253" y="16981"/>
                      <a:pt x="337" y="17346"/>
                    </a:cubicBezTo>
                    <a:cubicBezTo>
                      <a:pt x="408" y="17711"/>
                      <a:pt x="506" y="18020"/>
                      <a:pt x="562" y="18230"/>
                    </a:cubicBezTo>
                    <a:cubicBezTo>
                      <a:pt x="590" y="18328"/>
                      <a:pt x="618" y="18412"/>
                      <a:pt x="646" y="18469"/>
                    </a:cubicBezTo>
                    <a:cubicBezTo>
                      <a:pt x="660" y="18525"/>
                      <a:pt x="674" y="18553"/>
                      <a:pt x="674" y="18553"/>
                    </a:cubicBezTo>
                    <a:cubicBezTo>
                      <a:pt x="674" y="18553"/>
                      <a:pt x="702" y="18539"/>
                      <a:pt x="758" y="18525"/>
                    </a:cubicBezTo>
                    <a:cubicBezTo>
                      <a:pt x="815" y="18511"/>
                      <a:pt x="899" y="18483"/>
                      <a:pt x="997" y="18455"/>
                    </a:cubicBezTo>
                    <a:cubicBezTo>
                      <a:pt x="1193" y="18384"/>
                      <a:pt x="1516" y="18300"/>
                      <a:pt x="1853" y="18160"/>
                    </a:cubicBezTo>
                    <a:cubicBezTo>
                      <a:pt x="2204" y="18020"/>
                      <a:pt x="2611" y="17837"/>
                      <a:pt x="3046" y="17613"/>
                    </a:cubicBezTo>
                    <a:cubicBezTo>
                      <a:pt x="3467" y="17388"/>
                      <a:pt x="3944" y="17121"/>
                      <a:pt x="4407" y="16813"/>
                    </a:cubicBezTo>
                    <a:cubicBezTo>
                      <a:pt x="5333" y="16195"/>
                      <a:pt x="6288" y="15409"/>
                      <a:pt x="7144" y="14469"/>
                    </a:cubicBezTo>
                    <a:cubicBezTo>
                      <a:pt x="8000" y="13529"/>
                      <a:pt x="8758" y="12448"/>
                      <a:pt x="9375" y="11283"/>
                    </a:cubicBezTo>
                    <a:cubicBezTo>
                      <a:pt x="9978" y="10119"/>
                      <a:pt x="10456" y="8884"/>
                      <a:pt x="10750" y="7649"/>
                    </a:cubicBezTo>
                    <a:cubicBezTo>
                      <a:pt x="11045" y="6414"/>
                      <a:pt x="11157" y="5179"/>
                      <a:pt x="11143" y="4056"/>
                    </a:cubicBezTo>
                    <a:cubicBezTo>
                      <a:pt x="11143" y="2934"/>
                      <a:pt x="10989" y="1937"/>
                      <a:pt x="10834" y="1207"/>
                    </a:cubicBezTo>
                    <a:cubicBezTo>
                      <a:pt x="10792" y="1025"/>
                      <a:pt x="10750" y="857"/>
                      <a:pt x="10708" y="702"/>
                    </a:cubicBezTo>
                    <a:cubicBezTo>
                      <a:pt x="10666" y="548"/>
                      <a:pt x="10638" y="422"/>
                      <a:pt x="10610" y="323"/>
                    </a:cubicBezTo>
                    <a:cubicBezTo>
                      <a:pt x="10582" y="225"/>
                      <a:pt x="10540" y="141"/>
                      <a:pt x="10526" y="85"/>
                    </a:cubicBezTo>
                    <a:cubicBezTo>
                      <a:pt x="10512" y="29"/>
                      <a:pt x="10498" y="1"/>
                      <a:pt x="1049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39"/>
              <p:cNvSpPr/>
              <p:nvPr/>
            </p:nvSpPr>
            <p:spPr>
              <a:xfrm>
                <a:off x="2918850" y="4020850"/>
                <a:ext cx="190900" cy="359975"/>
              </a:xfrm>
              <a:custGeom>
                <a:rect b="b" l="l" r="r" t="t"/>
                <a:pathLst>
                  <a:path extrusionOk="0" h="14399" w="7636">
                    <a:moveTo>
                      <a:pt x="7635" y="0"/>
                    </a:moveTo>
                    <a:cubicBezTo>
                      <a:pt x="7635" y="0"/>
                      <a:pt x="7453" y="197"/>
                      <a:pt x="7158" y="534"/>
                    </a:cubicBezTo>
                    <a:cubicBezTo>
                      <a:pt x="6863" y="884"/>
                      <a:pt x="6456" y="1404"/>
                      <a:pt x="6007" y="2021"/>
                    </a:cubicBezTo>
                    <a:cubicBezTo>
                      <a:pt x="5558" y="2653"/>
                      <a:pt x="5067" y="3396"/>
                      <a:pt x="4562" y="4210"/>
                    </a:cubicBezTo>
                    <a:cubicBezTo>
                      <a:pt x="4309" y="4617"/>
                      <a:pt x="4057" y="5038"/>
                      <a:pt x="3818" y="5473"/>
                    </a:cubicBezTo>
                    <a:cubicBezTo>
                      <a:pt x="3565" y="5908"/>
                      <a:pt x="3327" y="6357"/>
                      <a:pt x="3074" y="6807"/>
                    </a:cubicBezTo>
                    <a:cubicBezTo>
                      <a:pt x="2850" y="7256"/>
                      <a:pt x="2611" y="7719"/>
                      <a:pt x="2387" y="8168"/>
                    </a:cubicBezTo>
                    <a:cubicBezTo>
                      <a:pt x="2176" y="8617"/>
                      <a:pt x="1966" y="9066"/>
                      <a:pt x="1769" y="9501"/>
                    </a:cubicBezTo>
                    <a:cubicBezTo>
                      <a:pt x="1376" y="10371"/>
                      <a:pt x="1039" y="11199"/>
                      <a:pt x="773" y="11929"/>
                    </a:cubicBezTo>
                    <a:cubicBezTo>
                      <a:pt x="506" y="12644"/>
                      <a:pt x="310" y="13262"/>
                      <a:pt x="183" y="13711"/>
                    </a:cubicBezTo>
                    <a:cubicBezTo>
                      <a:pt x="57" y="14146"/>
                      <a:pt x="1" y="14399"/>
                      <a:pt x="1" y="14399"/>
                    </a:cubicBezTo>
                    <a:cubicBezTo>
                      <a:pt x="1" y="14399"/>
                      <a:pt x="183" y="14216"/>
                      <a:pt x="478" y="13865"/>
                    </a:cubicBezTo>
                    <a:cubicBezTo>
                      <a:pt x="773" y="13515"/>
                      <a:pt x="1166" y="13009"/>
                      <a:pt x="1615" y="12378"/>
                    </a:cubicBezTo>
                    <a:cubicBezTo>
                      <a:pt x="2064" y="11746"/>
                      <a:pt x="2569" y="11003"/>
                      <a:pt x="3074" y="10189"/>
                    </a:cubicBezTo>
                    <a:cubicBezTo>
                      <a:pt x="3313" y="9782"/>
                      <a:pt x="3565" y="9361"/>
                      <a:pt x="3818" y="8926"/>
                    </a:cubicBezTo>
                    <a:cubicBezTo>
                      <a:pt x="4071" y="8491"/>
                      <a:pt x="4309" y="8042"/>
                      <a:pt x="4548" y="7592"/>
                    </a:cubicBezTo>
                    <a:cubicBezTo>
                      <a:pt x="4786" y="7143"/>
                      <a:pt x="5025" y="6694"/>
                      <a:pt x="5249" y="6231"/>
                    </a:cubicBezTo>
                    <a:cubicBezTo>
                      <a:pt x="5474" y="5782"/>
                      <a:pt x="5670" y="5333"/>
                      <a:pt x="5867" y="4898"/>
                    </a:cubicBezTo>
                    <a:cubicBezTo>
                      <a:pt x="6260" y="4028"/>
                      <a:pt x="6597" y="3200"/>
                      <a:pt x="6863" y="2470"/>
                    </a:cubicBezTo>
                    <a:cubicBezTo>
                      <a:pt x="7130" y="1755"/>
                      <a:pt x="7326" y="1137"/>
                      <a:pt x="7453" y="702"/>
                    </a:cubicBezTo>
                    <a:cubicBezTo>
                      <a:pt x="7579" y="253"/>
                      <a:pt x="7635" y="0"/>
                      <a:pt x="76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39"/>
              <p:cNvSpPr/>
              <p:nvPr/>
            </p:nvSpPr>
            <p:spPr>
              <a:xfrm>
                <a:off x="2900275" y="4241525"/>
                <a:ext cx="547325" cy="246600"/>
              </a:xfrm>
              <a:custGeom>
                <a:rect b="b" l="l" r="r" t="t"/>
                <a:pathLst>
                  <a:path extrusionOk="0" h="9864" w="21893">
                    <a:moveTo>
                      <a:pt x="16321" y="0"/>
                    </a:moveTo>
                    <a:cubicBezTo>
                      <a:pt x="16251" y="0"/>
                      <a:pt x="16167" y="14"/>
                      <a:pt x="16097" y="14"/>
                    </a:cubicBezTo>
                    <a:cubicBezTo>
                      <a:pt x="15970" y="14"/>
                      <a:pt x="15858" y="14"/>
                      <a:pt x="15746" y="28"/>
                    </a:cubicBezTo>
                    <a:lnTo>
                      <a:pt x="15535" y="28"/>
                    </a:lnTo>
                    <a:cubicBezTo>
                      <a:pt x="15409" y="42"/>
                      <a:pt x="15283" y="42"/>
                      <a:pt x="15156" y="57"/>
                    </a:cubicBezTo>
                    <a:cubicBezTo>
                      <a:pt x="15100" y="57"/>
                      <a:pt x="15044" y="57"/>
                      <a:pt x="14988" y="71"/>
                    </a:cubicBezTo>
                    <a:cubicBezTo>
                      <a:pt x="14834" y="71"/>
                      <a:pt x="14693" y="85"/>
                      <a:pt x="14539" y="99"/>
                    </a:cubicBezTo>
                    <a:cubicBezTo>
                      <a:pt x="14511" y="99"/>
                      <a:pt x="14469" y="113"/>
                      <a:pt x="14441" y="113"/>
                    </a:cubicBezTo>
                    <a:cubicBezTo>
                      <a:pt x="14076" y="141"/>
                      <a:pt x="13725" y="197"/>
                      <a:pt x="13374" y="239"/>
                    </a:cubicBezTo>
                    <a:cubicBezTo>
                      <a:pt x="13332" y="253"/>
                      <a:pt x="13304" y="253"/>
                      <a:pt x="13276" y="267"/>
                    </a:cubicBezTo>
                    <a:cubicBezTo>
                      <a:pt x="13136" y="281"/>
                      <a:pt x="12995" y="309"/>
                      <a:pt x="12855" y="323"/>
                    </a:cubicBezTo>
                    <a:cubicBezTo>
                      <a:pt x="12813" y="337"/>
                      <a:pt x="12757" y="351"/>
                      <a:pt x="12714" y="351"/>
                    </a:cubicBezTo>
                    <a:cubicBezTo>
                      <a:pt x="12588" y="379"/>
                      <a:pt x="12476" y="407"/>
                      <a:pt x="12350" y="421"/>
                    </a:cubicBezTo>
                    <a:cubicBezTo>
                      <a:pt x="12308" y="435"/>
                      <a:pt x="12251" y="449"/>
                      <a:pt x="12195" y="463"/>
                    </a:cubicBezTo>
                    <a:cubicBezTo>
                      <a:pt x="12083" y="478"/>
                      <a:pt x="11971" y="506"/>
                      <a:pt x="11858" y="534"/>
                    </a:cubicBezTo>
                    <a:cubicBezTo>
                      <a:pt x="11802" y="548"/>
                      <a:pt x="11746" y="562"/>
                      <a:pt x="11690" y="576"/>
                    </a:cubicBezTo>
                    <a:cubicBezTo>
                      <a:pt x="11592" y="590"/>
                      <a:pt x="11480" y="618"/>
                      <a:pt x="11381" y="646"/>
                    </a:cubicBezTo>
                    <a:cubicBezTo>
                      <a:pt x="11325" y="660"/>
                      <a:pt x="11269" y="674"/>
                      <a:pt x="11213" y="688"/>
                    </a:cubicBezTo>
                    <a:cubicBezTo>
                      <a:pt x="11101" y="716"/>
                      <a:pt x="11002" y="744"/>
                      <a:pt x="10904" y="772"/>
                    </a:cubicBezTo>
                    <a:cubicBezTo>
                      <a:pt x="10848" y="786"/>
                      <a:pt x="10792" y="800"/>
                      <a:pt x="10736" y="814"/>
                    </a:cubicBezTo>
                    <a:cubicBezTo>
                      <a:pt x="10638" y="842"/>
                      <a:pt x="10539" y="884"/>
                      <a:pt x="10427" y="913"/>
                    </a:cubicBezTo>
                    <a:cubicBezTo>
                      <a:pt x="10385" y="927"/>
                      <a:pt x="10329" y="941"/>
                      <a:pt x="10273" y="955"/>
                    </a:cubicBezTo>
                    <a:cubicBezTo>
                      <a:pt x="10174" y="983"/>
                      <a:pt x="10076" y="1025"/>
                      <a:pt x="9964" y="1053"/>
                    </a:cubicBezTo>
                    <a:cubicBezTo>
                      <a:pt x="9922" y="1067"/>
                      <a:pt x="9880" y="1081"/>
                      <a:pt x="9824" y="1109"/>
                    </a:cubicBezTo>
                    <a:cubicBezTo>
                      <a:pt x="9725" y="1137"/>
                      <a:pt x="9613" y="1179"/>
                      <a:pt x="9515" y="1207"/>
                    </a:cubicBezTo>
                    <a:cubicBezTo>
                      <a:pt x="9473" y="1221"/>
                      <a:pt x="9431" y="1235"/>
                      <a:pt x="9389" y="1263"/>
                    </a:cubicBezTo>
                    <a:cubicBezTo>
                      <a:pt x="9276" y="1291"/>
                      <a:pt x="9164" y="1334"/>
                      <a:pt x="9066" y="1376"/>
                    </a:cubicBezTo>
                    <a:cubicBezTo>
                      <a:pt x="9024" y="1390"/>
                      <a:pt x="8996" y="1404"/>
                      <a:pt x="8954" y="1418"/>
                    </a:cubicBezTo>
                    <a:cubicBezTo>
                      <a:pt x="8841" y="1460"/>
                      <a:pt x="8715" y="1516"/>
                      <a:pt x="8603" y="1558"/>
                    </a:cubicBezTo>
                    <a:lnTo>
                      <a:pt x="8547" y="1586"/>
                    </a:lnTo>
                    <a:cubicBezTo>
                      <a:pt x="7985" y="1825"/>
                      <a:pt x="7438" y="2063"/>
                      <a:pt x="6933" y="2330"/>
                    </a:cubicBezTo>
                    <a:lnTo>
                      <a:pt x="6891" y="2358"/>
                    </a:lnTo>
                    <a:cubicBezTo>
                      <a:pt x="6778" y="2414"/>
                      <a:pt x="6666" y="2470"/>
                      <a:pt x="6568" y="2526"/>
                    </a:cubicBezTo>
                    <a:cubicBezTo>
                      <a:pt x="6540" y="2540"/>
                      <a:pt x="6512" y="2554"/>
                      <a:pt x="6498" y="2568"/>
                    </a:cubicBezTo>
                    <a:cubicBezTo>
                      <a:pt x="6399" y="2625"/>
                      <a:pt x="6301" y="2667"/>
                      <a:pt x="6203" y="2723"/>
                    </a:cubicBezTo>
                    <a:cubicBezTo>
                      <a:pt x="6175" y="2737"/>
                      <a:pt x="6147" y="2765"/>
                      <a:pt x="6119" y="2779"/>
                    </a:cubicBezTo>
                    <a:cubicBezTo>
                      <a:pt x="6035" y="2821"/>
                      <a:pt x="5950" y="2877"/>
                      <a:pt x="5852" y="2933"/>
                    </a:cubicBezTo>
                    <a:cubicBezTo>
                      <a:pt x="5824" y="2947"/>
                      <a:pt x="5796" y="2961"/>
                      <a:pt x="5768" y="2975"/>
                    </a:cubicBezTo>
                    <a:cubicBezTo>
                      <a:pt x="5684" y="3032"/>
                      <a:pt x="5600" y="3088"/>
                      <a:pt x="5515" y="3144"/>
                    </a:cubicBezTo>
                    <a:cubicBezTo>
                      <a:pt x="5487" y="3158"/>
                      <a:pt x="5459" y="3172"/>
                      <a:pt x="5431" y="3186"/>
                    </a:cubicBezTo>
                    <a:cubicBezTo>
                      <a:pt x="5347" y="3242"/>
                      <a:pt x="5263" y="3298"/>
                      <a:pt x="5179" y="3354"/>
                    </a:cubicBezTo>
                    <a:cubicBezTo>
                      <a:pt x="5150" y="3368"/>
                      <a:pt x="5122" y="3382"/>
                      <a:pt x="5108" y="3396"/>
                    </a:cubicBezTo>
                    <a:cubicBezTo>
                      <a:pt x="5024" y="3453"/>
                      <a:pt x="4940" y="3509"/>
                      <a:pt x="4856" y="3565"/>
                    </a:cubicBezTo>
                    <a:cubicBezTo>
                      <a:pt x="4828" y="3579"/>
                      <a:pt x="4814" y="3593"/>
                      <a:pt x="4786" y="3607"/>
                    </a:cubicBezTo>
                    <a:cubicBezTo>
                      <a:pt x="4701" y="3663"/>
                      <a:pt x="4617" y="3719"/>
                      <a:pt x="4533" y="3789"/>
                    </a:cubicBezTo>
                    <a:lnTo>
                      <a:pt x="4477" y="3817"/>
                    </a:lnTo>
                    <a:cubicBezTo>
                      <a:pt x="4393" y="3888"/>
                      <a:pt x="4308" y="3944"/>
                      <a:pt x="4210" y="4014"/>
                    </a:cubicBezTo>
                    <a:lnTo>
                      <a:pt x="4182" y="4028"/>
                    </a:lnTo>
                    <a:cubicBezTo>
                      <a:pt x="3691" y="4393"/>
                      <a:pt x="3242" y="4758"/>
                      <a:pt x="2835" y="5095"/>
                    </a:cubicBezTo>
                    <a:lnTo>
                      <a:pt x="2821" y="5123"/>
                    </a:lnTo>
                    <a:cubicBezTo>
                      <a:pt x="2737" y="5179"/>
                      <a:pt x="2667" y="5249"/>
                      <a:pt x="2596" y="5305"/>
                    </a:cubicBezTo>
                    <a:lnTo>
                      <a:pt x="2568" y="5333"/>
                    </a:lnTo>
                    <a:cubicBezTo>
                      <a:pt x="2498" y="5389"/>
                      <a:pt x="2442" y="5445"/>
                      <a:pt x="2372" y="5501"/>
                    </a:cubicBezTo>
                    <a:lnTo>
                      <a:pt x="2330" y="5544"/>
                    </a:lnTo>
                    <a:cubicBezTo>
                      <a:pt x="2274" y="5600"/>
                      <a:pt x="2217" y="5656"/>
                      <a:pt x="2161" y="5698"/>
                    </a:cubicBezTo>
                    <a:lnTo>
                      <a:pt x="2119" y="5754"/>
                    </a:lnTo>
                    <a:cubicBezTo>
                      <a:pt x="2063" y="5796"/>
                      <a:pt x="2007" y="5852"/>
                      <a:pt x="1951" y="5894"/>
                    </a:cubicBezTo>
                    <a:lnTo>
                      <a:pt x="1909" y="5951"/>
                    </a:lnTo>
                    <a:cubicBezTo>
                      <a:pt x="1853" y="5993"/>
                      <a:pt x="1810" y="6035"/>
                      <a:pt x="1768" y="6091"/>
                    </a:cubicBezTo>
                    <a:lnTo>
                      <a:pt x="1712" y="6133"/>
                    </a:lnTo>
                    <a:cubicBezTo>
                      <a:pt x="1670" y="6175"/>
                      <a:pt x="1628" y="6231"/>
                      <a:pt x="1572" y="6273"/>
                    </a:cubicBezTo>
                    <a:lnTo>
                      <a:pt x="1530" y="6315"/>
                    </a:lnTo>
                    <a:cubicBezTo>
                      <a:pt x="1488" y="6358"/>
                      <a:pt x="1446" y="6414"/>
                      <a:pt x="1404" y="6456"/>
                    </a:cubicBezTo>
                    <a:lnTo>
                      <a:pt x="1361" y="6498"/>
                    </a:lnTo>
                    <a:cubicBezTo>
                      <a:pt x="1319" y="6540"/>
                      <a:pt x="1277" y="6582"/>
                      <a:pt x="1235" y="6638"/>
                    </a:cubicBezTo>
                    <a:lnTo>
                      <a:pt x="1207" y="6666"/>
                    </a:lnTo>
                    <a:cubicBezTo>
                      <a:pt x="1151" y="6708"/>
                      <a:pt x="1109" y="6764"/>
                      <a:pt x="1067" y="6807"/>
                    </a:cubicBezTo>
                    <a:lnTo>
                      <a:pt x="1053" y="6821"/>
                    </a:lnTo>
                    <a:cubicBezTo>
                      <a:pt x="954" y="6933"/>
                      <a:pt x="856" y="7031"/>
                      <a:pt x="772" y="7129"/>
                    </a:cubicBezTo>
                    <a:lnTo>
                      <a:pt x="772" y="7143"/>
                    </a:lnTo>
                    <a:cubicBezTo>
                      <a:pt x="730" y="7185"/>
                      <a:pt x="688" y="7228"/>
                      <a:pt x="660" y="7270"/>
                    </a:cubicBezTo>
                    <a:lnTo>
                      <a:pt x="618" y="7312"/>
                    </a:lnTo>
                    <a:cubicBezTo>
                      <a:pt x="590" y="7340"/>
                      <a:pt x="576" y="7368"/>
                      <a:pt x="547" y="7396"/>
                    </a:cubicBezTo>
                    <a:lnTo>
                      <a:pt x="505" y="7452"/>
                    </a:lnTo>
                    <a:lnTo>
                      <a:pt x="449" y="7508"/>
                    </a:lnTo>
                    <a:cubicBezTo>
                      <a:pt x="435" y="7536"/>
                      <a:pt x="421" y="7550"/>
                      <a:pt x="407" y="7578"/>
                    </a:cubicBezTo>
                    <a:lnTo>
                      <a:pt x="365" y="7621"/>
                    </a:lnTo>
                    <a:cubicBezTo>
                      <a:pt x="351" y="7649"/>
                      <a:pt x="337" y="7663"/>
                      <a:pt x="309" y="7691"/>
                    </a:cubicBezTo>
                    <a:lnTo>
                      <a:pt x="295" y="7719"/>
                    </a:lnTo>
                    <a:cubicBezTo>
                      <a:pt x="267" y="7747"/>
                      <a:pt x="253" y="7761"/>
                      <a:pt x="239" y="7775"/>
                    </a:cubicBezTo>
                    <a:lnTo>
                      <a:pt x="225" y="7803"/>
                    </a:lnTo>
                    <a:cubicBezTo>
                      <a:pt x="211" y="7831"/>
                      <a:pt x="183" y="7845"/>
                      <a:pt x="169" y="7873"/>
                    </a:cubicBezTo>
                    <a:cubicBezTo>
                      <a:pt x="56" y="8013"/>
                      <a:pt x="0" y="8098"/>
                      <a:pt x="0" y="8098"/>
                    </a:cubicBezTo>
                    <a:cubicBezTo>
                      <a:pt x="2849" y="9354"/>
                      <a:pt x="5405" y="9863"/>
                      <a:pt x="7676" y="9863"/>
                    </a:cubicBezTo>
                    <a:cubicBezTo>
                      <a:pt x="17378" y="9863"/>
                      <a:pt x="21892" y="576"/>
                      <a:pt x="21892" y="576"/>
                    </a:cubicBezTo>
                    <a:lnTo>
                      <a:pt x="21864" y="576"/>
                    </a:lnTo>
                    <a:cubicBezTo>
                      <a:pt x="21654" y="534"/>
                      <a:pt x="21443" y="492"/>
                      <a:pt x="21233" y="449"/>
                    </a:cubicBezTo>
                    <a:cubicBezTo>
                      <a:pt x="21163" y="435"/>
                      <a:pt x="21092" y="421"/>
                      <a:pt x="21022" y="407"/>
                    </a:cubicBezTo>
                    <a:cubicBezTo>
                      <a:pt x="20882" y="379"/>
                      <a:pt x="20728" y="351"/>
                      <a:pt x="20587" y="337"/>
                    </a:cubicBezTo>
                    <a:cubicBezTo>
                      <a:pt x="20503" y="323"/>
                      <a:pt x="20419" y="309"/>
                      <a:pt x="20335" y="295"/>
                    </a:cubicBezTo>
                    <a:cubicBezTo>
                      <a:pt x="20208" y="267"/>
                      <a:pt x="20082" y="253"/>
                      <a:pt x="19956" y="239"/>
                    </a:cubicBezTo>
                    <a:cubicBezTo>
                      <a:pt x="19872" y="225"/>
                      <a:pt x="19773" y="211"/>
                      <a:pt x="19689" y="197"/>
                    </a:cubicBezTo>
                    <a:cubicBezTo>
                      <a:pt x="19563" y="183"/>
                      <a:pt x="19451" y="169"/>
                      <a:pt x="19324" y="155"/>
                    </a:cubicBezTo>
                    <a:cubicBezTo>
                      <a:pt x="19240" y="141"/>
                      <a:pt x="19156" y="141"/>
                      <a:pt x="19058" y="127"/>
                    </a:cubicBezTo>
                    <a:cubicBezTo>
                      <a:pt x="18945" y="113"/>
                      <a:pt x="18833" y="113"/>
                      <a:pt x="18707" y="99"/>
                    </a:cubicBezTo>
                    <a:cubicBezTo>
                      <a:pt x="18623" y="85"/>
                      <a:pt x="18538" y="85"/>
                      <a:pt x="18440" y="71"/>
                    </a:cubicBezTo>
                    <a:cubicBezTo>
                      <a:pt x="18328" y="71"/>
                      <a:pt x="18216" y="57"/>
                      <a:pt x="18103" y="57"/>
                    </a:cubicBezTo>
                    <a:cubicBezTo>
                      <a:pt x="18019" y="42"/>
                      <a:pt x="17921" y="42"/>
                      <a:pt x="17837" y="28"/>
                    </a:cubicBezTo>
                    <a:cubicBezTo>
                      <a:pt x="17724" y="28"/>
                      <a:pt x="17612" y="28"/>
                      <a:pt x="17500" y="14"/>
                    </a:cubicBezTo>
                    <a:lnTo>
                      <a:pt x="17247" y="14"/>
                    </a:lnTo>
                    <a:cubicBezTo>
                      <a:pt x="17135" y="14"/>
                      <a:pt x="17023" y="0"/>
                      <a:pt x="169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" name="Google Shape;160;p39"/>
            <p:cNvGrpSpPr/>
            <p:nvPr/>
          </p:nvGrpSpPr>
          <p:grpSpPr>
            <a:xfrm>
              <a:off x="2151745" y="6356615"/>
              <a:ext cx="919784" cy="901296"/>
              <a:chOff x="2468375" y="4237975"/>
              <a:chExt cx="746275" cy="731275"/>
            </a:xfrm>
          </p:grpSpPr>
          <p:sp>
            <p:nvSpPr>
              <p:cNvPr id="161" name="Google Shape;161;p39"/>
              <p:cNvSpPr/>
              <p:nvPr/>
            </p:nvSpPr>
            <p:spPr>
              <a:xfrm>
                <a:off x="2468375" y="4237975"/>
                <a:ext cx="746275" cy="731275"/>
              </a:xfrm>
              <a:custGeom>
                <a:rect b="b" l="l" r="r" t="t"/>
                <a:pathLst>
                  <a:path extrusionOk="0" h="29251" w="29851">
                    <a:moveTo>
                      <a:pt x="15310" y="0"/>
                    </a:moveTo>
                    <a:cubicBezTo>
                      <a:pt x="12293" y="0"/>
                      <a:pt x="12247" y="3867"/>
                      <a:pt x="12926" y="7678"/>
                    </a:cubicBezTo>
                    <a:cubicBezTo>
                      <a:pt x="11746" y="4740"/>
                      <a:pt x="10126" y="2022"/>
                      <a:pt x="8177" y="2022"/>
                    </a:cubicBezTo>
                    <a:cubicBezTo>
                      <a:pt x="7715" y="2022"/>
                      <a:pt x="7235" y="2175"/>
                      <a:pt x="6737" y="2514"/>
                    </a:cubicBezTo>
                    <a:cubicBezTo>
                      <a:pt x="4141" y="4268"/>
                      <a:pt x="6400" y="7468"/>
                      <a:pt x="9221" y="10176"/>
                    </a:cubicBezTo>
                    <a:cubicBezTo>
                      <a:pt x="7266" y="8950"/>
                      <a:pt x="5188" y="7959"/>
                      <a:pt x="3595" y="7959"/>
                    </a:cubicBezTo>
                    <a:cubicBezTo>
                      <a:pt x="2489" y="7959"/>
                      <a:pt x="1617" y="8436"/>
                      <a:pt x="1180" y="9643"/>
                    </a:cubicBezTo>
                    <a:cubicBezTo>
                      <a:pt x="99" y="12590"/>
                      <a:pt x="3818" y="13853"/>
                      <a:pt x="7691" y="14386"/>
                    </a:cubicBezTo>
                    <a:cubicBezTo>
                      <a:pt x="3790" y="14653"/>
                      <a:pt x="1" y="15663"/>
                      <a:pt x="871" y="18681"/>
                    </a:cubicBezTo>
                    <a:cubicBezTo>
                      <a:pt x="1256" y="20016"/>
                      <a:pt x="2205" y="20532"/>
                      <a:pt x="3441" y="20532"/>
                    </a:cubicBezTo>
                    <a:cubicBezTo>
                      <a:pt x="4997" y="20532"/>
                      <a:pt x="7010" y="19713"/>
                      <a:pt x="8926" y="18681"/>
                    </a:cubicBezTo>
                    <a:lnTo>
                      <a:pt x="8926" y="18681"/>
                    </a:lnTo>
                    <a:cubicBezTo>
                      <a:pt x="5937" y="21193"/>
                      <a:pt x="3453" y="24238"/>
                      <a:pt x="5937" y="26160"/>
                    </a:cubicBezTo>
                    <a:cubicBezTo>
                      <a:pt x="6459" y="26569"/>
                      <a:pt x="6975" y="26752"/>
                      <a:pt x="7481" y="26752"/>
                    </a:cubicBezTo>
                    <a:cubicBezTo>
                      <a:pt x="9369" y="26752"/>
                      <a:pt x="11112" y="24209"/>
                      <a:pt x="12463" y="21431"/>
                    </a:cubicBezTo>
                    <a:lnTo>
                      <a:pt x="12463" y="21431"/>
                    </a:lnTo>
                    <a:cubicBezTo>
                      <a:pt x="11508" y="25234"/>
                      <a:pt x="11298" y="29149"/>
                      <a:pt x="14427" y="29248"/>
                    </a:cubicBezTo>
                    <a:cubicBezTo>
                      <a:pt x="14471" y="29249"/>
                      <a:pt x="14515" y="29250"/>
                      <a:pt x="14557" y="29250"/>
                    </a:cubicBezTo>
                    <a:cubicBezTo>
                      <a:pt x="17572" y="29250"/>
                      <a:pt x="17617" y="25377"/>
                      <a:pt x="16925" y="21585"/>
                    </a:cubicBezTo>
                    <a:lnTo>
                      <a:pt x="16925" y="21585"/>
                    </a:lnTo>
                    <a:cubicBezTo>
                      <a:pt x="18106" y="24526"/>
                      <a:pt x="19727" y="27236"/>
                      <a:pt x="21685" y="27236"/>
                    </a:cubicBezTo>
                    <a:cubicBezTo>
                      <a:pt x="22148" y="27236"/>
                      <a:pt x="22629" y="27085"/>
                      <a:pt x="23128" y="26750"/>
                    </a:cubicBezTo>
                    <a:cubicBezTo>
                      <a:pt x="25724" y="24996"/>
                      <a:pt x="23465" y="21782"/>
                      <a:pt x="20644" y="19088"/>
                    </a:cubicBezTo>
                    <a:lnTo>
                      <a:pt x="20644" y="19088"/>
                    </a:lnTo>
                    <a:cubicBezTo>
                      <a:pt x="22600" y="20314"/>
                      <a:pt x="24672" y="21305"/>
                      <a:pt x="26265" y="21305"/>
                    </a:cubicBezTo>
                    <a:cubicBezTo>
                      <a:pt x="27369" y="21305"/>
                      <a:pt x="28243" y="20828"/>
                      <a:pt x="28685" y="19621"/>
                    </a:cubicBezTo>
                    <a:cubicBezTo>
                      <a:pt x="29752" y="16674"/>
                      <a:pt x="26033" y="15411"/>
                      <a:pt x="22160" y="14877"/>
                    </a:cubicBezTo>
                    <a:cubicBezTo>
                      <a:pt x="26061" y="14611"/>
                      <a:pt x="29850" y="13600"/>
                      <a:pt x="28994" y="10583"/>
                    </a:cubicBezTo>
                    <a:cubicBezTo>
                      <a:pt x="28609" y="9246"/>
                      <a:pt x="27658" y="8731"/>
                      <a:pt x="26419" y="8731"/>
                    </a:cubicBezTo>
                    <a:cubicBezTo>
                      <a:pt x="24861" y="8731"/>
                      <a:pt x="22847" y="9545"/>
                      <a:pt x="20925" y="10569"/>
                    </a:cubicBezTo>
                    <a:cubicBezTo>
                      <a:pt x="23928" y="8071"/>
                      <a:pt x="26398" y="5026"/>
                      <a:pt x="23928" y="3089"/>
                    </a:cubicBezTo>
                    <a:cubicBezTo>
                      <a:pt x="23406" y="2685"/>
                      <a:pt x="22890" y="2505"/>
                      <a:pt x="22384" y="2505"/>
                    </a:cubicBezTo>
                    <a:cubicBezTo>
                      <a:pt x="20487" y="2505"/>
                      <a:pt x="18743" y="5048"/>
                      <a:pt x="17402" y="7819"/>
                    </a:cubicBezTo>
                    <a:cubicBezTo>
                      <a:pt x="18343" y="4030"/>
                      <a:pt x="18567" y="114"/>
                      <a:pt x="15424" y="2"/>
                    </a:cubicBezTo>
                    <a:cubicBezTo>
                      <a:pt x="15385" y="1"/>
                      <a:pt x="15347" y="0"/>
                      <a:pt x="153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39"/>
              <p:cNvSpPr/>
              <p:nvPr/>
            </p:nvSpPr>
            <p:spPr>
              <a:xfrm>
                <a:off x="2683800" y="4465075"/>
                <a:ext cx="315425" cy="277200"/>
              </a:xfrm>
              <a:custGeom>
                <a:rect b="b" l="l" r="r" t="t"/>
                <a:pathLst>
                  <a:path extrusionOk="0" h="11088" w="12617">
                    <a:moveTo>
                      <a:pt x="6311" y="0"/>
                    </a:moveTo>
                    <a:cubicBezTo>
                      <a:pt x="5242" y="0"/>
                      <a:pt x="4163" y="309"/>
                      <a:pt x="3214" y="952"/>
                    </a:cubicBezTo>
                    <a:cubicBezTo>
                      <a:pt x="674" y="2664"/>
                      <a:pt x="0" y="6116"/>
                      <a:pt x="1727" y="8642"/>
                    </a:cubicBezTo>
                    <a:cubicBezTo>
                      <a:pt x="2796" y="10229"/>
                      <a:pt x="4539" y="11087"/>
                      <a:pt x="6316" y="11087"/>
                    </a:cubicBezTo>
                    <a:cubicBezTo>
                      <a:pt x="7384" y="11087"/>
                      <a:pt x="8464" y="10778"/>
                      <a:pt x="9417" y="10130"/>
                    </a:cubicBezTo>
                    <a:cubicBezTo>
                      <a:pt x="11957" y="8418"/>
                      <a:pt x="12617" y="4980"/>
                      <a:pt x="10905" y="2439"/>
                    </a:cubicBezTo>
                    <a:cubicBezTo>
                      <a:pt x="9835" y="853"/>
                      <a:pt x="8088" y="0"/>
                      <a:pt x="63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3" name="Google Shape;163;p39"/>
          <p:cNvGrpSpPr/>
          <p:nvPr/>
        </p:nvGrpSpPr>
        <p:grpSpPr>
          <a:xfrm rot="9982405">
            <a:off x="7805323" y="-456738"/>
            <a:ext cx="1745628" cy="1759770"/>
            <a:chOff x="1538675" y="4123500"/>
            <a:chExt cx="1078850" cy="1087525"/>
          </a:xfrm>
        </p:grpSpPr>
        <p:sp>
          <p:nvSpPr>
            <p:cNvPr id="164" name="Google Shape;164;p39"/>
            <p:cNvSpPr/>
            <p:nvPr/>
          </p:nvSpPr>
          <p:spPr>
            <a:xfrm>
              <a:off x="1538675" y="4123500"/>
              <a:ext cx="1078850" cy="1087525"/>
            </a:xfrm>
            <a:custGeom>
              <a:rect b="b" l="l" r="r" t="t"/>
              <a:pathLst>
                <a:path extrusionOk="0" h="43501" w="43154">
                  <a:moveTo>
                    <a:pt x="25145" y="1"/>
                  </a:moveTo>
                  <a:cubicBezTo>
                    <a:pt x="24181" y="1"/>
                    <a:pt x="23402" y="467"/>
                    <a:pt x="22819" y="1031"/>
                  </a:cubicBezTo>
                  <a:cubicBezTo>
                    <a:pt x="22352" y="1467"/>
                    <a:pt x="21757" y="1681"/>
                    <a:pt x="21157" y="1681"/>
                  </a:cubicBezTo>
                  <a:cubicBezTo>
                    <a:pt x="20619" y="1681"/>
                    <a:pt x="20077" y="1509"/>
                    <a:pt x="19619" y="1171"/>
                  </a:cubicBezTo>
                  <a:cubicBezTo>
                    <a:pt x="18901" y="636"/>
                    <a:pt x="18070" y="184"/>
                    <a:pt x="17321" y="184"/>
                  </a:cubicBezTo>
                  <a:cubicBezTo>
                    <a:pt x="16752" y="184"/>
                    <a:pt x="16232" y="445"/>
                    <a:pt x="15844" y="1129"/>
                  </a:cubicBezTo>
                  <a:cubicBezTo>
                    <a:pt x="14904" y="2785"/>
                    <a:pt x="16630" y="9184"/>
                    <a:pt x="18272" y="14334"/>
                  </a:cubicBezTo>
                  <a:cubicBezTo>
                    <a:pt x="18449" y="14876"/>
                    <a:pt x="18018" y="15314"/>
                    <a:pt x="17562" y="15314"/>
                  </a:cubicBezTo>
                  <a:cubicBezTo>
                    <a:pt x="17367" y="15314"/>
                    <a:pt x="17168" y="15234"/>
                    <a:pt x="17009" y="15050"/>
                  </a:cubicBezTo>
                  <a:cubicBezTo>
                    <a:pt x="13391" y="10912"/>
                    <a:pt x="8648" y="5981"/>
                    <a:pt x="6508" y="5981"/>
                  </a:cubicBezTo>
                  <a:cubicBezTo>
                    <a:pt x="6283" y="5981"/>
                    <a:pt x="6086" y="6036"/>
                    <a:pt x="5922" y="6153"/>
                  </a:cubicBezTo>
                  <a:cubicBezTo>
                    <a:pt x="4379" y="7261"/>
                    <a:pt x="4393" y="8819"/>
                    <a:pt x="4715" y="10012"/>
                  </a:cubicBezTo>
                  <a:cubicBezTo>
                    <a:pt x="4982" y="10952"/>
                    <a:pt x="4463" y="11921"/>
                    <a:pt x="3551" y="12229"/>
                  </a:cubicBezTo>
                  <a:cubicBezTo>
                    <a:pt x="1937" y="12763"/>
                    <a:pt x="42" y="13801"/>
                    <a:pt x="997" y="15583"/>
                  </a:cubicBezTo>
                  <a:cubicBezTo>
                    <a:pt x="1951" y="17351"/>
                    <a:pt x="8911" y="19414"/>
                    <a:pt x="14286" y="20776"/>
                  </a:cubicBezTo>
                  <a:cubicBezTo>
                    <a:pt x="15058" y="20972"/>
                    <a:pt x="15030" y="22067"/>
                    <a:pt x="14258" y="22221"/>
                  </a:cubicBezTo>
                  <a:cubicBezTo>
                    <a:pt x="8182" y="23428"/>
                    <a:pt x="0" y="25449"/>
                    <a:pt x="225" y="27638"/>
                  </a:cubicBezTo>
                  <a:cubicBezTo>
                    <a:pt x="421" y="29518"/>
                    <a:pt x="1782" y="30276"/>
                    <a:pt x="2975" y="30585"/>
                  </a:cubicBezTo>
                  <a:cubicBezTo>
                    <a:pt x="3930" y="30824"/>
                    <a:pt x="4519" y="31750"/>
                    <a:pt x="4337" y="32704"/>
                  </a:cubicBezTo>
                  <a:cubicBezTo>
                    <a:pt x="4000" y="34374"/>
                    <a:pt x="3972" y="36521"/>
                    <a:pt x="5992" y="36563"/>
                  </a:cubicBezTo>
                  <a:cubicBezTo>
                    <a:pt x="6004" y="36564"/>
                    <a:pt x="6015" y="36564"/>
                    <a:pt x="6026" y="36564"/>
                  </a:cubicBezTo>
                  <a:cubicBezTo>
                    <a:pt x="8057" y="36564"/>
                    <a:pt x="13255" y="31545"/>
                    <a:pt x="17065" y="27568"/>
                  </a:cubicBezTo>
                  <a:cubicBezTo>
                    <a:pt x="17221" y="27404"/>
                    <a:pt x="17409" y="27334"/>
                    <a:pt x="17594" y="27334"/>
                  </a:cubicBezTo>
                  <a:cubicBezTo>
                    <a:pt x="18058" y="27334"/>
                    <a:pt x="18495" y="27779"/>
                    <a:pt x="18314" y="28312"/>
                  </a:cubicBezTo>
                  <a:cubicBezTo>
                    <a:pt x="16349" y="34192"/>
                    <a:pt x="14076" y="42317"/>
                    <a:pt x="16097" y="43201"/>
                  </a:cubicBezTo>
                  <a:cubicBezTo>
                    <a:pt x="16580" y="43411"/>
                    <a:pt x="17031" y="43501"/>
                    <a:pt x="17450" y="43501"/>
                  </a:cubicBezTo>
                  <a:cubicBezTo>
                    <a:pt x="18539" y="43501"/>
                    <a:pt x="19404" y="42896"/>
                    <a:pt x="20012" y="42247"/>
                  </a:cubicBezTo>
                  <a:cubicBezTo>
                    <a:pt x="20372" y="41872"/>
                    <a:pt x="20856" y="41681"/>
                    <a:pt x="21340" y="41681"/>
                  </a:cubicBezTo>
                  <a:cubicBezTo>
                    <a:pt x="21762" y="41681"/>
                    <a:pt x="22184" y="41826"/>
                    <a:pt x="22524" y="42120"/>
                  </a:cubicBezTo>
                  <a:cubicBezTo>
                    <a:pt x="23327" y="42810"/>
                    <a:pt x="24346" y="43488"/>
                    <a:pt x="25252" y="43488"/>
                  </a:cubicBezTo>
                  <a:cubicBezTo>
                    <a:pt x="25804" y="43488"/>
                    <a:pt x="26313" y="43237"/>
                    <a:pt x="26706" y="42584"/>
                  </a:cubicBezTo>
                  <a:cubicBezTo>
                    <a:pt x="27744" y="40857"/>
                    <a:pt x="25934" y="33827"/>
                    <a:pt x="24348" y="28508"/>
                  </a:cubicBezTo>
                  <a:cubicBezTo>
                    <a:pt x="24180" y="27974"/>
                    <a:pt x="24612" y="27544"/>
                    <a:pt x="25069" y="27544"/>
                  </a:cubicBezTo>
                  <a:cubicBezTo>
                    <a:pt x="25259" y="27544"/>
                    <a:pt x="25454" y="27619"/>
                    <a:pt x="25611" y="27792"/>
                  </a:cubicBezTo>
                  <a:cubicBezTo>
                    <a:pt x="29355" y="31955"/>
                    <a:pt x="34580" y="37254"/>
                    <a:pt x="36842" y="37254"/>
                  </a:cubicBezTo>
                  <a:cubicBezTo>
                    <a:pt x="37082" y="37254"/>
                    <a:pt x="37288" y="37195"/>
                    <a:pt x="37456" y="37068"/>
                  </a:cubicBezTo>
                  <a:cubicBezTo>
                    <a:pt x="38971" y="35932"/>
                    <a:pt x="38929" y="34374"/>
                    <a:pt x="38564" y="33181"/>
                  </a:cubicBezTo>
                  <a:cubicBezTo>
                    <a:pt x="38284" y="32255"/>
                    <a:pt x="38775" y="31273"/>
                    <a:pt x="39701" y="30936"/>
                  </a:cubicBezTo>
                  <a:cubicBezTo>
                    <a:pt x="41301" y="30374"/>
                    <a:pt x="43153" y="29294"/>
                    <a:pt x="42157" y="27526"/>
                  </a:cubicBezTo>
                  <a:cubicBezTo>
                    <a:pt x="41174" y="25786"/>
                    <a:pt x="34158" y="23877"/>
                    <a:pt x="28755" y="22642"/>
                  </a:cubicBezTo>
                  <a:cubicBezTo>
                    <a:pt x="27983" y="22474"/>
                    <a:pt x="27983" y="21365"/>
                    <a:pt x="28755" y="21197"/>
                  </a:cubicBezTo>
                  <a:cubicBezTo>
                    <a:pt x="34803" y="19849"/>
                    <a:pt x="42943" y="17646"/>
                    <a:pt x="42662" y="15457"/>
                  </a:cubicBezTo>
                  <a:cubicBezTo>
                    <a:pt x="42451" y="13801"/>
                    <a:pt x="41371" y="13043"/>
                    <a:pt x="40290" y="12706"/>
                  </a:cubicBezTo>
                  <a:cubicBezTo>
                    <a:pt x="39097" y="12327"/>
                    <a:pt x="38382" y="11149"/>
                    <a:pt x="38522" y="9914"/>
                  </a:cubicBezTo>
                  <a:cubicBezTo>
                    <a:pt x="38705" y="8356"/>
                    <a:pt x="38494" y="6672"/>
                    <a:pt x="36698" y="6658"/>
                  </a:cubicBezTo>
                  <a:cubicBezTo>
                    <a:pt x="34691" y="6658"/>
                    <a:pt x="29569" y="11822"/>
                    <a:pt x="25836" y="15906"/>
                  </a:cubicBezTo>
                  <a:cubicBezTo>
                    <a:pt x="25675" y="16080"/>
                    <a:pt x="25478" y="16155"/>
                    <a:pt x="25287" y="16155"/>
                  </a:cubicBezTo>
                  <a:cubicBezTo>
                    <a:pt x="24830" y="16155"/>
                    <a:pt x="24405" y="15725"/>
                    <a:pt x="24573" y="15190"/>
                  </a:cubicBezTo>
                  <a:cubicBezTo>
                    <a:pt x="26383" y="9282"/>
                    <a:pt x="28474" y="1101"/>
                    <a:pt x="26453" y="273"/>
                  </a:cubicBezTo>
                  <a:cubicBezTo>
                    <a:pt x="25985" y="82"/>
                    <a:pt x="25549" y="1"/>
                    <a:pt x="25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39"/>
            <p:cNvSpPr/>
            <p:nvPr/>
          </p:nvSpPr>
          <p:spPr>
            <a:xfrm>
              <a:off x="1605675" y="4224575"/>
              <a:ext cx="933600" cy="885100"/>
            </a:xfrm>
            <a:custGeom>
              <a:rect b="b" l="l" r="r" t="t"/>
              <a:pathLst>
                <a:path extrusionOk="0" h="35404" w="37344">
                  <a:moveTo>
                    <a:pt x="13848" y="0"/>
                  </a:moveTo>
                  <a:cubicBezTo>
                    <a:pt x="13821" y="0"/>
                    <a:pt x="13794" y="2"/>
                    <a:pt x="13767" y="5"/>
                  </a:cubicBezTo>
                  <a:cubicBezTo>
                    <a:pt x="12182" y="187"/>
                    <a:pt x="11564" y="1324"/>
                    <a:pt x="11326" y="2334"/>
                  </a:cubicBezTo>
                  <a:cubicBezTo>
                    <a:pt x="11151" y="3032"/>
                    <a:pt x="10523" y="3508"/>
                    <a:pt x="9825" y="3508"/>
                  </a:cubicBezTo>
                  <a:cubicBezTo>
                    <a:pt x="9737" y="3508"/>
                    <a:pt x="9647" y="3501"/>
                    <a:pt x="9557" y="3485"/>
                  </a:cubicBezTo>
                  <a:cubicBezTo>
                    <a:pt x="9157" y="3408"/>
                    <a:pt x="8723" y="3352"/>
                    <a:pt x="8307" y="3352"/>
                  </a:cubicBezTo>
                  <a:cubicBezTo>
                    <a:pt x="7280" y="3352"/>
                    <a:pt x="6364" y="3694"/>
                    <a:pt x="6344" y="4902"/>
                  </a:cubicBezTo>
                  <a:cubicBezTo>
                    <a:pt x="6316" y="6572"/>
                    <a:pt x="10568" y="10909"/>
                    <a:pt x="13936" y="14080"/>
                  </a:cubicBezTo>
                  <a:cubicBezTo>
                    <a:pt x="14372" y="14491"/>
                    <a:pt x="14045" y="15167"/>
                    <a:pt x="13525" y="15167"/>
                  </a:cubicBezTo>
                  <a:cubicBezTo>
                    <a:pt x="13459" y="15167"/>
                    <a:pt x="13389" y="15157"/>
                    <a:pt x="13318" y="15133"/>
                  </a:cubicBezTo>
                  <a:cubicBezTo>
                    <a:pt x="9778" y="13983"/>
                    <a:pt x="5267" y="12710"/>
                    <a:pt x="2743" y="12710"/>
                  </a:cubicBezTo>
                  <a:cubicBezTo>
                    <a:pt x="1755" y="12710"/>
                    <a:pt x="1072" y="12905"/>
                    <a:pt x="871" y="13379"/>
                  </a:cubicBezTo>
                  <a:cubicBezTo>
                    <a:pt x="253" y="14838"/>
                    <a:pt x="927" y="15947"/>
                    <a:pt x="1685" y="16648"/>
                  </a:cubicBezTo>
                  <a:cubicBezTo>
                    <a:pt x="2288" y="17210"/>
                    <a:pt x="2344" y="18136"/>
                    <a:pt x="1811" y="18753"/>
                  </a:cubicBezTo>
                  <a:cubicBezTo>
                    <a:pt x="899" y="19834"/>
                    <a:pt x="1" y="21392"/>
                    <a:pt x="1460" y="22248"/>
                  </a:cubicBezTo>
                  <a:cubicBezTo>
                    <a:pt x="1747" y="22418"/>
                    <a:pt x="2208" y="22493"/>
                    <a:pt x="2798" y="22493"/>
                  </a:cubicBezTo>
                  <a:cubicBezTo>
                    <a:pt x="5178" y="22493"/>
                    <a:pt x="9652" y="21273"/>
                    <a:pt x="13206" y="20171"/>
                  </a:cubicBezTo>
                  <a:cubicBezTo>
                    <a:pt x="13273" y="20150"/>
                    <a:pt x="13338" y="20140"/>
                    <a:pt x="13401" y="20140"/>
                  </a:cubicBezTo>
                  <a:cubicBezTo>
                    <a:pt x="13925" y="20140"/>
                    <a:pt x="14249" y="20822"/>
                    <a:pt x="13810" y="21223"/>
                  </a:cubicBezTo>
                  <a:cubicBezTo>
                    <a:pt x="9992" y="24732"/>
                    <a:pt x="5025" y="29728"/>
                    <a:pt x="6133" y="31201"/>
                  </a:cubicBezTo>
                  <a:cubicBezTo>
                    <a:pt x="6765" y="32016"/>
                    <a:pt x="7541" y="32281"/>
                    <a:pt x="8276" y="32281"/>
                  </a:cubicBezTo>
                  <a:cubicBezTo>
                    <a:pt x="8668" y="32281"/>
                    <a:pt x="9048" y="32206"/>
                    <a:pt x="9389" y="32099"/>
                  </a:cubicBezTo>
                  <a:cubicBezTo>
                    <a:pt x="9541" y="32052"/>
                    <a:pt x="9695" y="32030"/>
                    <a:pt x="9846" y="32030"/>
                  </a:cubicBezTo>
                  <a:cubicBezTo>
                    <a:pt x="10465" y="32030"/>
                    <a:pt x="11044" y="32405"/>
                    <a:pt x="11269" y="33025"/>
                  </a:cubicBezTo>
                  <a:cubicBezTo>
                    <a:pt x="11664" y="34095"/>
                    <a:pt x="12329" y="35300"/>
                    <a:pt x="13337" y="35300"/>
                  </a:cubicBezTo>
                  <a:cubicBezTo>
                    <a:pt x="13586" y="35300"/>
                    <a:pt x="13855" y="35227"/>
                    <a:pt x="14146" y="35060"/>
                  </a:cubicBezTo>
                  <a:cubicBezTo>
                    <a:pt x="15592" y="34218"/>
                    <a:pt x="17135" y="28352"/>
                    <a:pt x="18132" y="23820"/>
                  </a:cubicBezTo>
                  <a:cubicBezTo>
                    <a:pt x="18202" y="23497"/>
                    <a:pt x="18469" y="23335"/>
                    <a:pt x="18737" y="23335"/>
                  </a:cubicBezTo>
                  <a:cubicBezTo>
                    <a:pt x="19005" y="23335"/>
                    <a:pt x="19276" y="23497"/>
                    <a:pt x="19353" y="23820"/>
                  </a:cubicBezTo>
                  <a:cubicBezTo>
                    <a:pt x="20483" y="28766"/>
                    <a:pt x="22343" y="35404"/>
                    <a:pt x="24137" y="35404"/>
                  </a:cubicBezTo>
                  <a:cubicBezTo>
                    <a:pt x="24170" y="35404"/>
                    <a:pt x="24203" y="35402"/>
                    <a:pt x="24236" y="35397"/>
                  </a:cubicBezTo>
                  <a:cubicBezTo>
                    <a:pt x="25808" y="35187"/>
                    <a:pt x="26398" y="34036"/>
                    <a:pt x="26622" y="33025"/>
                  </a:cubicBezTo>
                  <a:cubicBezTo>
                    <a:pt x="26774" y="32306"/>
                    <a:pt x="27413" y="31814"/>
                    <a:pt x="28122" y="31814"/>
                  </a:cubicBezTo>
                  <a:cubicBezTo>
                    <a:pt x="28201" y="31814"/>
                    <a:pt x="28282" y="31820"/>
                    <a:pt x="28362" y="31833"/>
                  </a:cubicBezTo>
                  <a:cubicBezTo>
                    <a:pt x="28733" y="31896"/>
                    <a:pt x="29131" y="31940"/>
                    <a:pt x="29515" y="31940"/>
                  </a:cubicBezTo>
                  <a:cubicBezTo>
                    <a:pt x="30588" y="31940"/>
                    <a:pt x="31558" y="31595"/>
                    <a:pt x="31548" y="30345"/>
                  </a:cubicBezTo>
                  <a:cubicBezTo>
                    <a:pt x="31534" y="28675"/>
                    <a:pt x="27183" y="24423"/>
                    <a:pt x="23745" y="21336"/>
                  </a:cubicBezTo>
                  <a:cubicBezTo>
                    <a:pt x="23290" y="20931"/>
                    <a:pt x="23620" y="20242"/>
                    <a:pt x="24152" y="20242"/>
                  </a:cubicBezTo>
                  <a:cubicBezTo>
                    <a:pt x="24211" y="20242"/>
                    <a:pt x="24272" y="20251"/>
                    <a:pt x="24335" y="20269"/>
                  </a:cubicBezTo>
                  <a:cubicBezTo>
                    <a:pt x="27812" y="21313"/>
                    <a:pt x="32223" y="22454"/>
                    <a:pt x="34781" y="22454"/>
                  </a:cubicBezTo>
                  <a:cubicBezTo>
                    <a:pt x="35867" y="22454"/>
                    <a:pt x="36620" y="22249"/>
                    <a:pt x="36824" y="21743"/>
                  </a:cubicBezTo>
                  <a:cubicBezTo>
                    <a:pt x="37344" y="20451"/>
                    <a:pt x="36853" y="19441"/>
                    <a:pt x="36207" y="18753"/>
                  </a:cubicBezTo>
                  <a:cubicBezTo>
                    <a:pt x="35491" y="17996"/>
                    <a:pt x="35449" y="16845"/>
                    <a:pt x="36053" y="16003"/>
                  </a:cubicBezTo>
                  <a:cubicBezTo>
                    <a:pt x="36810" y="14950"/>
                    <a:pt x="37344" y="13617"/>
                    <a:pt x="36025" y="12887"/>
                  </a:cubicBezTo>
                  <a:cubicBezTo>
                    <a:pt x="35759" y="12737"/>
                    <a:pt x="35349" y="12670"/>
                    <a:pt x="34829" y="12670"/>
                  </a:cubicBezTo>
                  <a:cubicBezTo>
                    <a:pt x="32489" y="12670"/>
                    <a:pt x="27928" y="14026"/>
                    <a:pt x="24335" y="15231"/>
                  </a:cubicBezTo>
                  <a:cubicBezTo>
                    <a:pt x="24264" y="15255"/>
                    <a:pt x="24194" y="15266"/>
                    <a:pt x="24128" y="15266"/>
                  </a:cubicBezTo>
                  <a:cubicBezTo>
                    <a:pt x="23608" y="15266"/>
                    <a:pt x="23281" y="14589"/>
                    <a:pt x="23717" y="14179"/>
                  </a:cubicBezTo>
                  <a:cubicBezTo>
                    <a:pt x="27450" y="10600"/>
                    <a:pt x="32292" y="5492"/>
                    <a:pt x="31141" y="4046"/>
                  </a:cubicBezTo>
                  <a:cubicBezTo>
                    <a:pt x="30522" y="3271"/>
                    <a:pt x="29780" y="3010"/>
                    <a:pt x="29068" y="3010"/>
                  </a:cubicBezTo>
                  <a:cubicBezTo>
                    <a:pt x="28762" y="3010"/>
                    <a:pt x="28462" y="3058"/>
                    <a:pt x="28180" y="3134"/>
                  </a:cubicBezTo>
                  <a:cubicBezTo>
                    <a:pt x="28017" y="3177"/>
                    <a:pt x="27854" y="3197"/>
                    <a:pt x="27693" y="3197"/>
                  </a:cubicBezTo>
                  <a:cubicBezTo>
                    <a:pt x="26893" y="3197"/>
                    <a:pt x="26145" y="2698"/>
                    <a:pt x="25794" y="1927"/>
                  </a:cubicBezTo>
                  <a:cubicBezTo>
                    <a:pt x="25372" y="1007"/>
                    <a:pt x="24749" y="112"/>
                    <a:pt x="23887" y="112"/>
                  </a:cubicBezTo>
                  <a:cubicBezTo>
                    <a:pt x="23632" y="112"/>
                    <a:pt x="23356" y="190"/>
                    <a:pt x="23058" y="370"/>
                  </a:cubicBezTo>
                  <a:cubicBezTo>
                    <a:pt x="21696" y="1198"/>
                    <a:pt x="20349" y="6572"/>
                    <a:pt x="19465" y="11007"/>
                  </a:cubicBezTo>
                  <a:cubicBezTo>
                    <a:pt x="19394" y="11339"/>
                    <a:pt x="19122" y="11507"/>
                    <a:pt x="18850" y="11507"/>
                  </a:cubicBezTo>
                  <a:cubicBezTo>
                    <a:pt x="18582" y="11507"/>
                    <a:pt x="18314" y="11342"/>
                    <a:pt x="18244" y="11007"/>
                  </a:cubicBezTo>
                  <a:cubicBezTo>
                    <a:pt x="17194" y="6116"/>
                    <a:pt x="15559" y="0"/>
                    <a:pt x="13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39"/>
            <p:cNvSpPr/>
            <p:nvPr/>
          </p:nvSpPr>
          <p:spPr>
            <a:xfrm>
              <a:off x="1985275" y="4599725"/>
              <a:ext cx="175800" cy="136150"/>
            </a:xfrm>
            <a:custGeom>
              <a:rect b="b" l="l" r="r" t="t"/>
              <a:pathLst>
                <a:path extrusionOk="0" h="5446" w="7032">
                  <a:moveTo>
                    <a:pt x="3523" y="1"/>
                  </a:moveTo>
                  <a:cubicBezTo>
                    <a:pt x="1" y="1"/>
                    <a:pt x="1" y="5445"/>
                    <a:pt x="3523" y="5445"/>
                  </a:cubicBezTo>
                  <a:cubicBezTo>
                    <a:pt x="7032" y="5445"/>
                    <a:pt x="7032" y="1"/>
                    <a:pt x="3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" name="Google Shape;167;p39"/>
          <p:cNvGrpSpPr/>
          <p:nvPr/>
        </p:nvGrpSpPr>
        <p:grpSpPr>
          <a:xfrm rot="10800000">
            <a:off x="5373777" y="-3112"/>
            <a:ext cx="385742" cy="388700"/>
            <a:chOff x="4063650" y="3462000"/>
            <a:chExt cx="312975" cy="315375"/>
          </a:xfrm>
        </p:grpSpPr>
        <p:sp>
          <p:nvSpPr>
            <p:cNvPr id="168" name="Google Shape;168;p39"/>
            <p:cNvSpPr/>
            <p:nvPr/>
          </p:nvSpPr>
          <p:spPr>
            <a:xfrm>
              <a:off x="4063650" y="3462000"/>
              <a:ext cx="312975" cy="315375"/>
            </a:xfrm>
            <a:custGeom>
              <a:rect b="b" l="l" r="r" t="t"/>
              <a:pathLst>
                <a:path extrusionOk="0" h="12615" w="12519">
                  <a:moveTo>
                    <a:pt x="7294" y="0"/>
                  </a:moveTo>
                  <a:cubicBezTo>
                    <a:pt x="7015" y="0"/>
                    <a:pt x="6792" y="140"/>
                    <a:pt x="6624" y="308"/>
                  </a:cubicBezTo>
                  <a:cubicBezTo>
                    <a:pt x="6494" y="431"/>
                    <a:pt x="6326" y="490"/>
                    <a:pt x="6156" y="490"/>
                  </a:cubicBezTo>
                  <a:cubicBezTo>
                    <a:pt x="5996" y="490"/>
                    <a:pt x="5834" y="438"/>
                    <a:pt x="5698" y="336"/>
                  </a:cubicBezTo>
                  <a:cubicBezTo>
                    <a:pt x="5492" y="186"/>
                    <a:pt x="5255" y="57"/>
                    <a:pt x="5040" y="57"/>
                  </a:cubicBezTo>
                  <a:cubicBezTo>
                    <a:pt x="4873" y="57"/>
                    <a:pt x="4719" y="134"/>
                    <a:pt x="4603" y="336"/>
                  </a:cubicBezTo>
                  <a:cubicBezTo>
                    <a:pt x="4337" y="813"/>
                    <a:pt x="4828" y="2665"/>
                    <a:pt x="5305" y="4167"/>
                  </a:cubicBezTo>
                  <a:cubicBezTo>
                    <a:pt x="5354" y="4314"/>
                    <a:pt x="5231" y="4441"/>
                    <a:pt x="5100" y="4441"/>
                  </a:cubicBezTo>
                  <a:cubicBezTo>
                    <a:pt x="5044" y="4441"/>
                    <a:pt x="4986" y="4418"/>
                    <a:pt x="4940" y="4363"/>
                  </a:cubicBezTo>
                  <a:cubicBezTo>
                    <a:pt x="3889" y="3173"/>
                    <a:pt x="2518" y="1743"/>
                    <a:pt x="1899" y="1743"/>
                  </a:cubicBezTo>
                  <a:cubicBezTo>
                    <a:pt x="1832" y="1743"/>
                    <a:pt x="1774" y="1760"/>
                    <a:pt x="1726" y="1795"/>
                  </a:cubicBezTo>
                  <a:cubicBezTo>
                    <a:pt x="1277" y="2104"/>
                    <a:pt x="1277" y="2553"/>
                    <a:pt x="1376" y="2904"/>
                  </a:cubicBezTo>
                  <a:cubicBezTo>
                    <a:pt x="1460" y="3171"/>
                    <a:pt x="1305" y="3465"/>
                    <a:pt x="1039" y="3550"/>
                  </a:cubicBezTo>
                  <a:cubicBezTo>
                    <a:pt x="576" y="3704"/>
                    <a:pt x="28" y="3999"/>
                    <a:pt x="295" y="4518"/>
                  </a:cubicBezTo>
                  <a:cubicBezTo>
                    <a:pt x="576" y="5037"/>
                    <a:pt x="2596" y="5627"/>
                    <a:pt x="4154" y="6019"/>
                  </a:cubicBezTo>
                  <a:cubicBezTo>
                    <a:pt x="4379" y="6076"/>
                    <a:pt x="4365" y="6398"/>
                    <a:pt x="4140" y="6454"/>
                  </a:cubicBezTo>
                  <a:cubicBezTo>
                    <a:pt x="2386" y="6791"/>
                    <a:pt x="0" y="7381"/>
                    <a:pt x="70" y="8012"/>
                  </a:cubicBezTo>
                  <a:cubicBezTo>
                    <a:pt x="127" y="8559"/>
                    <a:pt x="519" y="8784"/>
                    <a:pt x="870" y="8868"/>
                  </a:cubicBezTo>
                  <a:cubicBezTo>
                    <a:pt x="1151" y="8938"/>
                    <a:pt x="1319" y="9205"/>
                    <a:pt x="1263" y="9486"/>
                  </a:cubicBezTo>
                  <a:cubicBezTo>
                    <a:pt x="1165" y="9963"/>
                    <a:pt x="1165" y="10594"/>
                    <a:pt x="1754" y="10608"/>
                  </a:cubicBezTo>
                  <a:cubicBezTo>
                    <a:pt x="1757" y="10608"/>
                    <a:pt x="1760" y="10608"/>
                    <a:pt x="1763" y="10608"/>
                  </a:cubicBezTo>
                  <a:cubicBezTo>
                    <a:pt x="2344" y="10608"/>
                    <a:pt x="3851" y="9157"/>
                    <a:pt x="4954" y="7998"/>
                  </a:cubicBezTo>
                  <a:cubicBezTo>
                    <a:pt x="5002" y="7950"/>
                    <a:pt x="5058" y="7929"/>
                    <a:pt x="5112" y="7929"/>
                  </a:cubicBezTo>
                  <a:cubicBezTo>
                    <a:pt x="5247" y="7929"/>
                    <a:pt x="5369" y="8058"/>
                    <a:pt x="5319" y="8209"/>
                  </a:cubicBezTo>
                  <a:cubicBezTo>
                    <a:pt x="4758" y="9921"/>
                    <a:pt x="4084" y="12278"/>
                    <a:pt x="4673" y="12531"/>
                  </a:cubicBezTo>
                  <a:cubicBezTo>
                    <a:pt x="4813" y="12589"/>
                    <a:pt x="4944" y="12614"/>
                    <a:pt x="5066" y="12614"/>
                  </a:cubicBezTo>
                  <a:cubicBezTo>
                    <a:pt x="5384" y="12614"/>
                    <a:pt x="5637" y="12443"/>
                    <a:pt x="5810" y="12250"/>
                  </a:cubicBezTo>
                  <a:cubicBezTo>
                    <a:pt x="5915" y="12145"/>
                    <a:pt x="6057" y="12088"/>
                    <a:pt x="6198" y="12088"/>
                  </a:cubicBezTo>
                  <a:cubicBezTo>
                    <a:pt x="6320" y="12088"/>
                    <a:pt x="6442" y="12131"/>
                    <a:pt x="6540" y="12222"/>
                  </a:cubicBezTo>
                  <a:cubicBezTo>
                    <a:pt x="6776" y="12414"/>
                    <a:pt x="7071" y="12612"/>
                    <a:pt x="7332" y="12612"/>
                  </a:cubicBezTo>
                  <a:cubicBezTo>
                    <a:pt x="7490" y="12612"/>
                    <a:pt x="7635" y="12539"/>
                    <a:pt x="7747" y="12349"/>
                  </a:cubicBezTo>
                  <a:cubicBezTo>
                    <a:pt x="8055" y="11857"/>
                    <a:pt x="7522" y="9808"/>
                    <a:pt x="7073" y="8265"/>
                  </a:cubicBezTo>
                  <a:cubicBezTo>
                    <a:pt x="7024" y="8117"/>
                    <a:pt x="7147" y="7991"/>
                    <a:pt x="7278" y="7991"/>
                  </a:cubicBezTo>
                  <a:cubicBezTo>
                    <a:pt x="7334" y="7991"/>
                    <a:pt x="7392" y="8014"/>
                    <a:pt x="7438" y="8068"/>
                  </a:cubicBezTo>
                  <a:cubicBezTo>
                    <a:pt x="8517" y="9274"/>
                    <a:pt x="10032" y="10802"/>
                    <a:pt x="10686" y="10802"/>
                  </a:cubicBezTo>
                  <a:cubicBezTo>
                    <a:pt x="10755" y="10802"/>
                    <a:pt x="10814" y="10785"/>
                    <a:pt x="10862" y="10749"/>
                  </a:cubicBezTo>
                  <a:cubicBezTo>
                    <a:pt x="11311" y="10426"/>
                    <a:pt x="11297" y="9963"/>
                    <a:pt x="11185" y="9626"/>
                  </a:cubicBezTo>
                  <a:cubicBezTo>
                    <a:pt x="11115" y="9359"/>
                    <a:pt x="11255" y="9065"/>
                    <a:pt x="11522" y="8980"/>
                  </a:cubicBezTo>
                  <a:cubicBezTo>
                    <a:pt x="11985" y="8812"/>
                    <a:pt x="12518" y="8489"/>
                    <a:pt x="12237" y="7984"/>
                  </a:cubicBezTo>
                  <a:cubicBezTo>
                    <a:pt x="11943" y="7479"/>
                    <a:pt x="9908" y="6932"/>
                    <a:pt x="8350" y="6567"/>
                  </a:cubicBezTo>
                  <a:cubicBezTo>
                    <a:pt x="8126" y="6525"/>
                    <a:pt x="8126" y="6202"/>
                    <a:pt x="8350" y="6146"/>
                  </a:cubicBezTo>
                  <a:cubicBezTo>
                    <a:pt x="10104" y="5767"/>
                    <a:pt x="12462" y="5121"/>
                    <a:pt x="12378" y="4490"/>
                  </a:cubicBezTo>
                  <a:cubicBezTo>
                    <a:pt x="12322" y="4013"/>
                    <a:pt x="11999" y="3788"/>
                    <a:pt x="11690" y="3690"/>
                  </a:cubicBezTo>
                  <a:cubicBezTo>
                    <a:pt x="11339" y="3578"/>
                    <a:pt x="11143" y="3241"/>
                    <a:pt x="11185" y="2876"/>
                  </a:cubicBezTo>
                  <a:cubicBezTo>
                    <a:pt x="11227" y="2427"/>
                    <a:pt x="11171" y="1936"/>
                    <a:pt x="10652" y="1936"/>
                  </a:cubicBezTo>
                  <a:cubicBezTo>
                    <a:pt x="10062" y="1936"/>
                    <a:pt x="8589" y="3437"/>
                    <a:pt x="7494" y="4616"/>
                  </a:cubicBezTo>
                  <a:cubicBezTo>
                    <a:pt x="7449" y="4666"/>
                    <a:pt x="7392" y="4687"/>
                    <a:pt x="7337" y="4687"/>
                  </a:cubicBezTo>
                  <a:cubicBezTo>
                    <a:pt x="7205" y="4687"/>
                    <a:pt x="7080" y="4564"/>
                    <a:pt x="7129" y="4406"/>
                  </a:cubicBezTo>
                  <a:cubicBezTo>
                    <a:pt x="7663" y="2694"/>
                    <a:pt x="8266" y="322"/>
                    <a:pt x="7677" y="83"/>
                  </a:cubicBezTo>
                  <a:cubicBezTo>
                    <a:pt x="7539" y="25"/>
                    <a:pt x="7412" y="0"/>
                    <a:pt x="7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39"/>
            <p:cNvSpPr/>
            <p:nvPr/>
          </p:nvSpPr>
          <p:spPr>
            <a:xfrm>
              <a:off x="4194500" y="3597400"/>
              <a:ext cx="53700" cy="52650"/>
            </a:xfrm>
            <a:custGeom>
              <a:rect b="b" l="l" r="r" t="t"/>
              <a:pathLst>
                <a:path extrusionOk="0" h="2106" w="2148">
                  <a:moveTo>
                    <a:pt x="1081" y="0"/>
                  </a:moveTo>
                  <a:cubicBezTo>
                    <a:pt x="520" y="0"/>
                    <a:pt x="1" y="491"/>
                    <a:pt x="29" y="1053"/>
                  </a:cubicBezTo>
                  <a:cubicBezTo>
                    <a:pt x="43" y="1628"/>
                    <a:pt x="492" y="2105"/>
                    <a:pt x="1081" y="2105"/>
                  </a:cubicBezTo>
                  <a:cubicBezTo>
                    <a:pt x="1629" y="2105"/>
                    <a:pt x="2148" y="1628"/>
                    <a:pt x="2134" y="1053"/>
                  </a:cubicBezTo>
                  <a:cubicBezTo>
                    <a:pt x="2106" y="491"/>
                    <a:pt x="1671" y="0"/>
                    <a:pt x="10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" name="Google Shape;170;p39"/>
          <p:cNvSpPr/>
          <p:nvPr/>
        </p:nvSpPr>
        <p:spPr>
          <a:xfrm>
            <a:off x="8856119" y="4284295"/>
            <a:ext cx="94748" cy="94748"/>
          </a:xfrm>
          <a:custGeom>
            <a:rect b="b" l="l" r="r" t="t"/>
            <a:pathLst>
              <a:path extrusionOk="0" h="3075" w="3075">
                <a:moveTo>
                  <a:pt x="1544" y="1"/>
                </a:moveTo>
                <a:cubicBezTo>
                  <a:pt x="688" y="1"/>
                  <a:pt x="1" y="688"/>
                  <a:pt x="1" y="1544"/>
                </a:cubicBezTo>
                <a:cubicBezTo>
                  <a:pt x="1" y="2386"/>
                  <a:pt x="688" y="3074"/>
                  <a:pt x="1544" y="3074"/>
                </a:cubicBezTo>
                <a:cubicBezTo>
                  <a:pt x="2386" y="3074"/>
                  <a:pt x="3074" y="2386"/>
                  <a:pt x="3074" y="1544"/>
                </a:cubicBezTo>
                <a:cubicBezTo>
                  <a:pt x="3074" y="688"/>
                  <a:pt x="2386" y="1"/>
                  <a:pt x="154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9"/>
          <p:cNvSpPr/>
          <p:nvPr/>
        </p:nvSpPr>
        <p:spPr>
          <a:xfrm>
            <a:off x="8551319" y="1840995"/>
            <a:ext cx="94748" cy="94748"/>
          </a:xfrm>
          <a:custGeom>
            <a:rect b="b" l="l" r="r" t="t"/>
            <a:pathLst>
              <a:path extrusionOk="0" h="3075" w="3075">
                <a:moveTo>
                  <a:pt x="1544" y="1"/>
                </a:moveTo>
                <a:cubicBezTo>
                  <a:pt x="688" y="1"/>
                  <a:pt x="1" y="688"/>
                  <a:pt x="1" y="1544"/>
                </a:cubicBezTo>
                <a:cubicBezTo>
                  <a:pt x="1" y="2386"/>
                  <a:pt x="688" y="3074"/>
                  <a:pt x="1544" y="3074"/>
                </a:cubicBezTo>
                <a:cubicBezTo>
                  <a:pt x="2386" y="3074"/>
                  <a:pt x="3074" y="2386"/>
                  <a:pt x="3074" y="1544"/>
                </a:cubicBezTo>
                <a:cubicBezTo>
                  <a:pt x="3074" y="688"/>
                  <a:pt x="2386" y="1"/>
                  <a:pt x="154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39"/>
          <p:cNvSpPr txBox="1"/>
          <p:nvPr>
            <p:ph type="ctrTitle"/>
          </p:nvPr>
        </p:nvSpPr>
        <p:spPr>
          <a:xfrm>
            <a:off x="2080650" y="691900"/>
            <a:ext cx="49827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3" name="Google Shape;173;p39"/>
          <p:cNvSpPr txBox="1"/>
          <p:nvPr>
            <p:ph idx="1" type="subTitle"/>
          </p:nvPr>
        </p:nvSpPr>
        <p:spPr>
          <a:xfrm>
            <a:off x="2080650" y="1463651"/>
            <a:ext cx="4982700" cy="12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4" name="Google Shape;174;p39"/>
          <p:cNvSpPr txBox="1"/>
          <p:nvPr/>
        </p:nvSpPr>
        <p:spPr>
          <a:xfrm>
            <a:off x="2818800" y="3332825"/>
            <a:ext cx="35064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 This presentation template was created by </a:t>
            </a:r>
            <a:r>
              <a:rPr b="1" i="0" lang="en" sz="1200" u="sng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including icons by </a:t>
            </a:r>
            <a:r>
              <a:rPr b="1" i="0" lang="en" sz="1200" u="sng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i="0" lang="en" sz="1200" u="sng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b="0" i="0" lang="en" sz="1200" u="none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and infographics &amp; images by </a:t>
            </a:r>
            <a:r>
              <a:rPr b="1" i="0" lang="en" sz="1200" u="sng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0" i="0" sz="1200" u="sng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1 Title and text left">
  <p:cSld name="CUSTOM_15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type="title"/>
          </p:nvPr>
        </p:nvSpPr>
        <p:spPr>
          <a:xfrm>
            <a:off x="657319" y="1485825"/>
            <a:ext cx="4186200" cy="9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83" name="Google Shape;183;p28"/>
          <p:cNvSpPr txBox="1"/>
          <p:nvPr>
            <p:ph idx="1" type="body"/>
          </p:nvPr>
        </p:nvSpPr>
        <p:spPr>
          <a:xfrm>
            <a:off x="657394" y="2579213"/>
            <a:ext cx="41862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 Title">
  <p:cSld name="CUSTOM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0"/>
          <p:cNvSpPr txBox="1"/>
          <p:nvPr>
            <p:ph idx="1" type="subTitle"/>
          </p:nvPr>
        </p:nvSpPr>
        <p:spPr>
          <a:xfrm>
            <a:off x="550013" y="3909675"/>
            <a:ext cx="80439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40"/>
          <p:cNvSpPr txBox="1"/>
          <p:nvPr>
            <p:ph type="title"/>
          </p:nvPr>
        </p:nvSpPr>
        <p:spPr>
          <a:xfrm>
            <a:off x="1058625" y="1624163"/>
            <a:ext cx="7026900" cy="189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Aldrich"/>
              <a:buNone/>
              <a:defRPr sz="5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2 Intro">
  <p:cSld name="CUSTOM_1">
    <p:bg>
      <p:bgPr>
        <a:solidFill>
          <a:schemeClr val="accent4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1"/>
          <p:cNvSpPr txBox="1"/>
          <p:nvPr>
            <p:ph type="title"/>
          </p:nvPr>
        </p:nvSpPr>
        <p:spPr>
          <a:xfrm rot="-600105">
            <a:off x="3827989" y="771920"/>
            <a:ext cx="3991867" cy="83284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rotWithShape="0" algn="bl" dir="27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ldrich"/>
              <a:buNone/>
              <a:defRPr sz="4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89" name="Google Shape;189;p41"/>
          <p:cNvSpPr txBox="1"/>
          <p:nvPr>
            <p:ph idx="1" type="body"/>
          </p:nvPr>
        </p:nvSpPr>
        <p:spPr>
          <a:xfrm>
            <a:off x="3991200" y="2139900"/>
            <a:ext cx="3991800" cy="16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41"/>
          <p:cNvSpPr/>
          <p:nvPr>
            <p:ph idx="2" type="pic"/>
          </p:nvPr>
        </p:nvSpPr>
        <p:spPr>
          <a:xfrm>
            <a:off x="820650" y="1015069"/>
            <a:ext cx="2934600" cy="2934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191" name="Google Shape;191;p41"/>
          <p:cNvGrpSpPr/>
          <p:nvPr/>
        </p:nvGrpSpPr>
        <p:grpSpPr>
          <a:xfrm>
            <a:off x="7698932" y="3707735"/>
            <a:ext cx="1360824" cy="1480980"/>
            <a:chOff x="7526668" y="418597"/>
            <a:chExt cx="1814432" cy="1974640"/>
          </a:xfrm>
        </p:grpSpPr>
        <p:sp>
          <p:nvSpPr>
            <p:cNvPr id="192" name="Google Shape;192;p41"/>
            <p:cNvSpPr/>
            <p:nvPr/>
          </p:nvSpPr>
          <p:spPr>
            <a:xfrm>
              <a:off x="7526677" y="418597"/>
              <a:ext cx="1814423" cy="1974616"/>
            </a:xfrm>
            <a:custGeom>
              <a:rect b="b" l="l" r="r" t="t"/>
              <a:pathLst>
                <a:path extrusionOk="0" h="1974616" w="1814423">
                  <a:moveTo>
                    <a:pt x="934659" y="651023"/>
                  </a:moveTo>
                  <a:lnTo>
                    <a:pt x="902182" y="709811"/>
                  </a:lnTo>
                  <a:cubicBezTo>
                    <a:pt x="825906" y="838992"/>
                    <a:pt x="759001" y="886863"/>
                    <a:pt x="652172" y="898360"/>
                  </a:cubicBezTo>
                  <a:lnTo>
                    <a:pt x="607590" y="900695"/>
                  </a:lnTo>
                  <a:lnTo>
                    <a:pt x="632332" y="1520636"/>
                  </a:lnTo>
                  <a:lnTo>
                    <a:pt x="651069" y="1469995"/>
                  </a:lnTo>
                  <a:cubicBezTo>
                    <a:pt x="684129" y="1394377"/>
                    <a:pt x="732314" y="1320493"/>
                    <a:pt x="795414" y="1261577"/>
                  </a:cubicBezTo>
                  <a:cubicBezTo>
                    <a:pt x="862936" y="1198538"/>
                    <a:pt x="924207" y="1155814"/>
                    <a:pt x="978132" y="1127188"/>
                  </a:cubicBezTo>
                  <a:lnTo>
                    <a:pt x="1047310" y="1096715"/>
                  </a:lnTo>
                  <a:lnTo>
                    <a:pt x="1040437" y="1088003"/>
                  </a:lnTo>
                  <a:cubicBezTo>
                    <a:pt x="1010506" y="1044267"/>
                    <a:pt x="985564" y="988967"/>
                    <a:pt x="967463" y="919794"/>
                  </a:cubicBezTo>
                  <a:cubicBezTo>
                    <a:pt x="947065" y="841827"/>
                    <a:pt x="936318" y="782182"/>
                    <a:pt x="933488" y="722997"/>
                  </a:cubicBezTo>
                  <a:close/>
                  <a:moveTo>
                    <a:pt x="619048" y="110"/>
                  </a:moveTo>
                  <a:cubicBezTo>
                    <a:pt x="773012" y="-6350"/>
                    <a:pt x="769786" y="271434"/>
                    <a:pt x="769786" y="271434"/>
                  </a:cubicBezTo>
                  <a:cubicBezTo>
                    <a:pt x="769786" y="271434"/>
                    <a:pt x="851613" y="179915"/>
                    <a:pt x="934518" y="225130"/>
                  </a:cubicBezTo>
                  <a:cubicBezTo>
                    <a:pt x="986126" y="253282"/>
                    <a:pt x="1007003" y="319816"/>
                    <a:pt x="1004674" y="399071"/>
                  </a:cubicBezTo>
                  <a:lnTo>
                    <a:pt x="1001909" y="427465"/>
                  </a:lnTo>
                  <a:lnTo>
                    <a:pt x="1013233" y="419240"/>
                  </a:lnTo>
                  <a:cubicBezTo>
                    <a:pt x="1065275" y="394993"/>
                    <a:pt x="1132463" y="421565"/>
                    <a:pt x="1163418" y="447137"/>
                  </a:cubicBezTo>
                  <a:cubicBezTo>
                    <a:pt x="1212945" y="488050"/>
                    <a:pt x="1229095" y="546191"/>
                    <a:pt x="1229095" y="546191"/>
                  </a:cubicBezTo>
                  <a:cubicBezTo>
                    <a:pt x="1229095" y="546191"/>
                    <a:pt x="1227867" y="339601"/>
                    <a:pt x="1359372" y="334087"/>
                  </a:cubicBezTo>
                  <a:cubicBezTo>
                    <a:pt x="1513336" y="327629"/>
                    <a:pt x="1510110" y="605411"/>
                    <a:pt x="1510110" y="605411"/>
                  </a:cubicBezTo>
                  <a:cubicBezTo>
                    <a:pt x="1510110" y="605411"/>
                    <a:pt x="1591937" y="513892"/>
                    <a:pt x="1674842" y="559107"/>
                  </a:cubicBezTo>
                  <a:cubicBezTo>
                    <a:pt x="1778058" y="615411"/>
                    <a:pt x="1758349" y="825243"/>
                    <a:pt x="1675913" y="983316"/>
                  </a:cubicBezTo>
                  <a:cubicBezTo>
                    <a:pt x="1584531" y="1158549"/>
                    <a:pt x="1514585" y="1219190"/>
                    <a:pt x="1392495" y="1232335"/>
                  </a:cubicBezTo>
                  <a:lnTo>
                    <a:pt x="1354878" y="1234306"/>
                  </a:lnTo>
                  <a:lnTo>
                    <a:pt x="1338369" y="1493211"/>
                  </a:lnTo>
                  <a:lnTo>
                    <a:pt x="1345089" y="1481338"/>
                  </a:lnTo>
                  <a:cubicBezTo>
                    <a:pt x="1369384" y="1444431"/>
                    <a:pt x="1399472" y="1409812"/>
                    <a:pt x="1435341" y="1380514"/>
                  </a:cubicBezTo>
                  <a:cubicBezTo>
                    <a:pt x="1665620" y="1192433"/>
                    <a:pt x="1812915" y="1253290"/>
                    <a:pt x="1812915" y="1253290"/>
                  </a:cubicBezTo>
                  <a:cubicBezTo>
                    <a:pt x="1812915" y="1253290"/>
                    <a:pt x="1850199" y="1461643"/>
                    <a:pt x="1554055" y="1680812"/>
                  </a:cubicBezTo>
                  <a:cubicBezTo>
                    <a:pt x="1478369" y="1736832"/>
                    <a:pt x="1395888" y="1776466"/>
                    <a:pt x="1341934" y="1792282"/>
                  </a:cubicBezTo>
                  <a:lnTo>
                    <a:pt x="1318963" y="1797548"/>
                  </a:lnTo>
                  <a:lnTo>
                    <a:pt x="1316108" y="1842319"/>
                  </a:lnTo>
                  <a:cubicBezTo>
                    <a:pt x="1316108" y="1842319"/>
                    <a:pt x="1302741" y="1966885"/>
                    <a:pt x="1241047" y="1963674"/>
                  </a:cubicBezTo>
                  <a:cubicBezTo>
                    <a:pt x="1179345" y="1960464"/>
                    <a:pt x="1191734" y="1833366"/>
                    <a:pt x="1191734" y="1833366"/>
                  </a:cubicBezTo>
                  <a:lnTo>
                    <a:pt x="1258341" y="1225417"/>
                  </a:lnTo>
                  <a:lnTo>
                    <a:pt x="1223101" y="1220996"/>
                  </a:lnTo>
                  <a:lnTo>
                    <a:pt x="1220614" y="1219930"/>
                  </a:lnTo>
                  <a:lnTo>
                    <a:pt x="1212284" y="1253106"/>
                  </a:lnTo>
                  <a:cubicBezTo>
                    <a:pt x="1178953" y="1356939"/>
                    <a:pt x="1102248" y="1497638"/>
                    <a:pt x="928750" y="1645104"/>
                  </a:cubicBezTo>
                  <a:cubicBezTo>
                    <a:pt x="822328" y="1735556"/>
                    <a:pt x="704904" y="1795895"/>
                    <a:pt x="647510" y="1807127"/>
                  </a:cubicBezTo>
                  <a:lnTo>
                    <a:pt x="643775" y="1807356"/>
                  </a:lnTo>
                  <a:lnTo>
                    <a:pt x="646782" y="1882699"/>
                  </a:lnTo>
                  <a:cubicBezTo>
                    <a:pt x="646782" y="1882699"/>
                    <a:pt x="645353" y="1964773"/>
                    <a:pt x="590088" y="1973935"/>
                  </a:cubicBezTo>
                  <a:cubicBezTo>
                    <a:pt x="534824" y="1983088"/>
                    <a:pt x="535066" y="1896977"/>
                    <a:pt x="535066" y="1896977"/>
                  </a:cubicBezTo>
                  <a:lnTo>
                    <a:pt x="531832" y="1692994"/>
                  </a:lnTo>
                  <a:lnTo>
                    <a:pt x="508815" y="1698935"/>
                  </a:lnTo>
                  <a:cubicBezTo>
                    <a:pt x="436383" y="1705460"/>
                    <a:pt x="304749" y="1656195"/>
                    <a:pt x="200960" y="1563900"/>
                  </a:cubicBezTo>
                  <a:cubicBezTo>
                    <a:pt x="77290" y="1453921"/>
                    <a:pt x="0" y="1268842"/>
                    <a:pt x="0" y="1268842"/>
                  </a:cubicBezTo>
                  <a:cubicBezTo>
                    <a:pt x="0" y="1268842"/>
                    <a:pt x="142945" y="1232069"/>
                    <a:pt x="298407" y="1307772"/>
                  </a:cubicBezTo>
                  <a:cubicBezTo>
                    <a:pt x="373890" y="1344525"/>
                    <a:pt x="452748" y="1408997"/>
                    <a:pt x="505791" y="1477742"/>
                  </a:cubicBezTo>
                  <a:lnTo>
                    <a:pt x="528973" y="1512693"/>
                  </a:lnTo>
                  <a:lnTo>
                    <a:pt x="519127" y="891580"/>
                  </a:lnTo>
                  <a:lnTo>
                    <a:pt x="482778" y="887020"/>
                  </a:lnTo>
                  <a:cubicBezTo>
                    <a:pt x="372326" y="856091"/>
                    <a:pt x="275407" y="770286"/>
                    <a:pt x="227139" y="585817"/>
                  </a:cubicBezTo>
                  <a:cubicBezTo>
                    <a:pt x="186342" y="429882"/>
                    <a:pt x="184154" y="347237"/>
                    <a:pt x="206686" y="194987"/>
                  </a:cubicBezTo>
                  <a:cubicBezTo>
                    <a:pt x="231283" y="28769"/>
                    <a:pt x="373566" y="72247"/>
                    <a:pt x="423094" y="113161"/>
                  </a:cubicBezTo>
                  <a:cubicBezTo>
                    <a:pt x="472621" y="154074"/>
                    <a:pt x="488771" y="212214"/>
                    <a:pt x="488771" y="212214"/>
                  </a:cubicBezTo>
                  <a:cubicBezTo>
                    <a:pt x="488771" y="212214"/>
                    <a:pt x="487543" y="5628"/>
                    <a:pt x="619048" y="110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143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" rotWithShape="0" algn="bl" dir="27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85700" lIns="171425" spcFirstLastPara="1" rIns="171425" wrap="square" tIns="8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3" name="Google Shape;193;p41"/>
            <p:cNvGrpSpPr/>
            <p:nvPr/>
          </p:nvGrpSpPr>
          <p:grpSpPr>
            <a:xfrm>
              <a:off x="7526668" y="418606"/>
              <a:ext cx="1236990" cy="1974617"/>
              <a:chOff x="294443" y="4827756"/>
              <a:chExt cx="1236990" cy="1974617"/>
            </a:xfrm>
          </p:grpSpPr>
          <p:grpSp>
            <p:nvGrpSpPr>
              <p:cNvPr id="194" name="Google Shape;194;p41"/>
              <p:cNvGrpSpPr/>
              <p:nvPr/>
            </p:nvGrpSpPr>
            <p:grpSpPr>
              <a:xfrm>
                <a:off x="294443" y="4827756"/>
                <a:ext cx="1236990" cy="1974617"/>
                <a:chOff x="294443" y="4827756"/>
                <a:chExt cx="1236990" cy="1974617"/>
              </a:xfrm>
            </p:grpSpPr>
            <p:sp>
              <p:nvSpPr>
                <p:cNvPr id="195" name="Google Shape;195;p41"/>
                <p:cNvSpPr/>
                <p:nvPr/>
              </p:nvSpPr>
              <p:spPr>
                <a:xfrm>
                  <a:off x="294443" y="5651647"/>
                  <a:ext cx="1236990" cy="1150726"/>
                </a:xfrm>
                <a:custGeom>
                  <a:rect b="b" l="l" r="r" t="t"/>
                  <a:pathLst>
                    <a:path extrusionOk="0" h="1150726" w="1236990">
                      <a:moveTo>
                        <a:pt x="604524" y="0"/>
                      </a:moveTo>
                      <a:lnTo>
                        <a:pt x="632332" y="696746"/>
                      </a:lnTo>
                      <a:lnTo>
                        <a:pt x="651069" y="646105"/>
                      </a:lnTo>
                      <a:cubicBezTo>
                        <a:pt x="684129" y="570487"/>
                        <a:pt x="732314" y="496603"/>
                        <a:pt x="795414" y="437687"/>
                      </a:cubicBezTo>
                      <a:cubicBezTo>
                        <a:pt x="1065502" y="185531"/>
                        <a:pt x="1235570" y="258417"/>
                        <a:pt x="1235570" y="258417"/>
                      </a:cubicBezTo>
                      <a:cubicBezTo>
                        <a:pt x="1235570" y="258417"/>
                        <a:pt x="1275746" y="526282"/>
                        <a:pt x="928750" y="821214"/>
                      </a:cubicBezTo>
                      <a:cubicBezTo>
                        <a:pt x="822328" y="911666"/>
                        <a:pt x="704904" y="972005"/>
                        <a:pt x="647510" y="983237"/>
                      </a:cubicBezTo>
                      <a:lnTo>
                        <a:pt x="643775" y="983466"/>
                      </a:lnTo>
                      <a:lnTo>
                        <a:pt x="646782" y="1058809"/>
                      </a:lnTo>
                      <a:cubicBezTo>
                        <a:pt x="646782" y="1058809"/>
                        <a:pt x="645353" y="1140883"/>
                        <a:pt x="590088" y="1150045"/>
                      </a:cubicBezTo>
                      <a:cubicBezTo>
                        <a:pt x="534824" y="1159198"/>
                        <a:pt x="535066" y="1073087"/>
                        <a:pt x="535066" y="1073087"/>
                      </a:cubicBezTo>
                      <a:lnTo>
                        <a:pt x="531832" y="869104"/>
                      </a:lnTo>
                      <a:lnTo>
                        <a:pt x="508815" y="875045"/>
                      </a:lnTo>
                      <a:cubicBezTo>
                        <a:pt x="436383" y="881570"/>
                        <a:pt x="304749" y="832305"/>
                        <a:pt x="200960" y="740010"/>
                      </a:cubicBezTo>
                      <a:cubicBezTo>
                        <a:pt x="77290" y="630031"/>
                        <a:pt x="0" y="444952"/>
                        <a:pt x="0" y="444952"/>
                      </a:cubicBezTo>
                      <a:cubicBezTo>
                        <a:pt x="0" y="444952"/>
                        <a:pt x="142945" y="408179"/>
                        <a:pt x="298407" y="483882"/>
                      </a:cubicBezTo>
                      <a:cubicBezTo>
                        <a:pt x="373890" y="520635"/>
                        <a:pt x="452748" y="585107"/>
                        <a:pt x="505791" y="653852"/>
                      </a:cubicBezTo>
                      <a:lnTo>
                        <a:pt x="528973" y="688803"/>
                      </a:lnTo>
                      <a:lnTo>
                        <a:pt x="518079" y="160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1905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85700" lIns="171425" spcFirstLastPara="1" rIns="171425" wrap="square" tIns="8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6" name="Google Shape;196;p41"/>
                <p:cNvSpPr/>
                <p:nvPr/>
              </p:nvSpPr>
              <p:spPr>
                <a:xfrm>
                  <a:off x="486838" y="4827756"/>
                  <a:ext cx="812452" cy="901291"/>
                </a:xfrm>
                <a:custGeom>
                  <a:rect b="b" l="l" r="r" t="t"/>
                  <a:pathLst>
                    <a:path extrusionOk="0" h="722478" w="651264">
                      <a:moveTo>
                        <a:pt x="323884" y="722469"/>
                      </a:moveTo>
                      <a:cubicBezTo>
                        <a:pt x="200359" y="723313"/>
                        <a:pt x="79440" y="666755"/>
                        <a:pt x="27851" y="469594"/>
                      </a:cubicBezTo>
                      <a:cubicBezTo>
                        <a:pt x="-4852" y="344596"/>
                        <a:pt x="-6606" y="278347"/>
                        <a:pt x="11456" y="156303"/>
                      </a:cubicBezTo>
                      <a:cubicBezTo>
                        <a:pt x="31173" y="23062"/>
                        <a:pt x="145227" y="57914"/>
                        <a:pt x="184929" y="90711"/>
                      </a:cubicBezTo>
                      <a:cubicBezTo>
                        <a:pt x="224630" y="123507"/>
                        <a:pt x="237576" y="170112"/>
                        <a:pt x="237576" y="170112"/>
                      </a:cubicBezTo>
                      <a:cubicBezTo>
                        <a:pt x="237576" y="170112"/>
                        <a:pt x="236591" y="4512"/>
                        <a:pt x="342006" y="89"/>
                      </a:cubicBezTo>
                      <a:cubicBezTo>
                        <a:pt x="465424" y="-5089"/>
                        <a:pt x="462838" y="217583"/>
                        <a:pt x="462838" y="217583"/>
                      </a:cubicBezTo>
                      <a:cubicBezTo>
                        <a:pt x="462838" y="217583"/>
                        <a:pt x="528431" y="144221"/>
                        <a:pt x="594888" y="180466"/>
                      </a:cubicBezTo>
                      <a:cubicBezTo>
                        <a:pt x="677626" y="225599"/>
                        <a:pt x="661828" y="393801"/>
                        <a:pt x="595746" y="520513"/>
                      </a:cubicBezTo>
                      <a:cubicBezTo>
                        <a:pt x="512030" y="681047"/>
                        <a:pt x="450757" y="721612"/>
                        <a:pt x="323884" y="72246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1905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85700" lIns="171425" spcFirstLastPara="1" rIns="171425" wrap="square" tIns="8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97" name="Google Shape;197;p41"/>
              <p:cNvGrpSpPr/>
              <p:nvPr/>
            </p:nvGrpSpPr>
            <p:grpSpPr>
              <a:xfrm>
                <a:off x="655613" y="5326188"/>
                <a:ext cx="395796" cy="114103"/>
                <a:chOff x="1258931" y="4140278"/>
                <a:chExt cx="395796" cy="114103"/>
              </a:xfrm>
            </p:grpSpPr>
            <p:sp>
              <p:nvSpPr>
                <p:cNvPr id="198" name="Google Shape;198;p41"/>
                <p:cNvSpPr/>
                <p:nvPr/>
              </p:nvSpPr>
              <p:spPr>
                <a:xfrm>
                  <a:off x="1431759" y="4200260"/>
                  <a:ext cx="88574" cy="54121"/>
                </a:xfrm>
                <a:custGeom>
                  <a:rect b="b" l="l" r="r" t="t"/>
                  <a:pathLst>
                    <a:path extrusionOk="0" h="83909" w="137324">
                      <a:moveTo>
                        <a:pt x="124737" y="34"/>
                      </a:moveTo>
                      <a:cubicBezTo>
                        <a:pt x="118468" y="516"/>
                        <a:pt x="113787" y="5908"/>
                        <a:pt x="114269" y="12176"/>
                      </a:cubicBezTo>
                      <a:cubicBezTo>
                        <a:pt x="116278" y="38155"/>
                        <a:pt x="101216" y="59439"/>
                        <a:pt x="75967" y="60939"/>
                      </a:cubicBezTo>
                      <a:cubicBezTo>
                        <a:pt x="45106" y="62774"/>
                        <a:pt x="22811" y="43828"/>
                        <a:pt x="22811" y="13429"/>
                      </a:cubicBezTo>
                      <a:cubicBezTo>
                        <a:pt x="22811" y="7140"/>
                        <a:pt x="17587" y="1916"/>
                        <a:pt x="11298" y="1916"/>
                      </a:cubicBezTo>
                      <a:cubicBezTo>
                        <a:pt x="5016" y="1916"/>
                        <a:pt x="0" y="7140"/>
                        <a:pt x="0" y="13429"/>
                      </a:cubicBezTo>
                      <a:cubicBezTo>
                        <a:pt x="0" y="57503"/>
                        <a:pt x="34002" y="86328"/>
                        <a:pt x="77434" y="83750"/>
                      </a:cubicBezTo>
                      <a:cubicBezTo>
                        <a:pt x="116539" y="81426"/>
                        <a:pt x="140000" y="48261"/>
                        <a:pt x="137080" y="10502"/>
                      </a:cubicBezTo>
                      <a:cubicBezTo>
                        <a:pt x="136597" y="4233"/>
                        <a:pt x="131005" y="-448"/>
                        <a:pt x="124737" y="3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9" name="Google Shape;199;p41"/>
                <p:cNvSpPr/>
                <p:nvPr/>
              </p:nvSpPr>
              <p:spPr>
                <a:xfrm>
                  <a:off x="1258931" y="4195791"/>
                  <a:ext cx="56390" cy="39608"/>
                </a:xfrm>
                <a:custGeom>
                  <a:rect b="b" l="l" r="r" t="t"/>
                  <a:pathLst>
                    <a:path extrusionOk="0" h="61407" w="87426">
                      <a:moveTo>
                        <a:pt x="0" y="30707"/>
                      </a:moveTo>
                      <a:cubicBezTo>
                        <a:pt x="0" y="13749"/>
                        <a:pt x="19569" y="0"/>
                        <a:pt x="43713" y="0"/>
                      </a:cubicBezTo>
                      <a:cubicBezTo>
                        <a:pt x="67850" y="0"/>
                        <a:pt x="87426" y="13749"/>
                        <a:pt x="87426" y="30707"/>
                      </a:cubicBezTo>
                      <a:cubicBezTo>
                        <a:pt x="87426" y="47664"/>
                        <a:pt x="67850" y="61407"/>
                        <a:pt x="43713" y="61407"/>
                      </a:cubicBezTo>
                      <a:cubicBezTo>
                        <a:pt x="19569" y="61407"/>
                        <a:pt x="0" y="47664"/>
                        <a:pt x="0" y="30707"/>
                      </a:cubicBezTo>
                      <a:close/>
                    </a:path>
                  </a:pathLst>
                </a:custGeom>
                <a:solidFill>
                  <a:srgbClr val="ED6962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0" name="Google Shape;200;p41"/>
                <p:cNvSpPr/>
                <p:nvPr/>
              </p:nvSpPr>
              <p:spPr>
                <a:xfrm>
                  <a:off x="1598337" y="4193604"/>
                  <a:ext cx="56390" cy="39611"/>
                </a:xfrm>
                <a:custGeom>
                  <a:rect b="b" l="l" r="r" t="t"/>
                  <a:pathLst>
                    <a:path extrusionOk="0" h="61413" w="87426">
                      <a:moveTo>
                        <a:pt x="0" y="30707"/>
                      </a:moveTo>
                      <a:cubicBezTo>
                        <a:pt x="0" y="13749"/>
                        <a:pt x="19569" y="0"/>
                        <a:pt x="43713" y="0"/>
                      </a:cubicBezTo>
                      <a:cubicBezTo>
                        <a:pt x="67857" y="0"/>
                        <a:pt x="87426" y="13749"/>
                        <a:pt x="87426" y="30707"/>
                      </a:cubicBezTo>
                      <a:cubicBezTo>
                        <a:pt x="87426" y="47664"/>
                        <a:pt x="67857" y="61414"/>
                        <a:pt x="43713" y="61414"/>
                      </a:cubicBezTo>
                      <a:cubicBezTo>
                        <a:pt x="19569" y="61414"/>
                        <a:pt x="0" y="47664"/>
                        <a:pt x="0" y="30707"/>
                      </a:cubicBezTo>
                      <a:close/>
                    </a:path>
                  </a:pathLst>
                </a:custGeom>
                <a:solidFill>
                  <a:srgbClr val="ED6962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201;p41"/>
                <p:cNvSpPr/>
                <p:nvPr/>
              </p:nvSpPr>
              <p:spPr>
                <a:xfrm>
                  <a:off x="1337004" y="4153533"/>
                  <a:ext cx="43845" cy="35702"/>
                </a:xfrm>
                <a:custGeom>
                  <a:rect b="b" l="l" r="r" t="t"/>
                  <a:pathLst>
                    <a:path extrusionOk="0" h="55352" w="67977">
                      <a:moveTo>
                        <a:pt x="0" y="27680"/>
                      </a:moveTo>
                      <a:cubicBezTo>
                        <a:pt x="0" y="12390"/>
                        <a:pt x="15216" y="0"/>
                        <a:pt x="33989" y="0"/>
                      </a:cubicBezTo>
                      <a:cubicBezTo>
                        <a:pt x="52761" y="0"/>
                        <a:pt x="67977" y="12390"/>
                        <a:pt x="67977" y="27680"/>
                      </a:cubicBezTo>
                      <a:cubicBezTo>
                        <a:pt x="67977" y="42963"/>
                        <a:pt x="52761" y="55353"/>
                        <a:pt x="33989" y="55353"/>
                      </a:cubicBezTo>
                      <a:cubicBezTo>
                        <a:pt x="15216" y="55353"/>
                        <a:pt x="0" y="42963"/>
                        <a:pt x="0" y="2768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2" name="Google Shape;202;p41"/>
                <p:cNvSpPr/>
                <p:nvPr/>
              </p:nvSpPr>
              <p:spPr>
                <a:xfrm>
                  <a:off x="1553583" y="4140278"/>
                  <a:ext cx="43841" cy="35702"/>
                </a:xfrm>
                <a:custGeom>
                  <a:rect b="b" l="l" r="r" t="t"/>
                  <a:pathLst>
                    <a:path extrusionOk="0" h="55352" w="67970">
                      <a:moveTo>
                        <a:pt x="0" y="27680"/>
                      </a:moveTo>
                      <a:cubicBezTo>
                        <a:pt x="0" y="12397"/>
                        <a:pt x="15216" y="0"/>
                        <a:pt x="33982" y="0"/>
                      </a:cubicBezTo>
                      <a:cubicBezTo>
                        <a:pt x="52754" y="0"/>
                        <a:pt x="67970" y="12397"/>
                        <a:pt x="67970" y="27680"/>
                      </a:cubicBezTo>
                      <a:cubicBezTo>
                        <a:pt x="67970" y="42963"/>
                        <a:pt x="52754" y="55353"/>
                        <a:pt x="33982" y="55353"/>
                      </a:cubicBezTo>
                      <a:cubicBezTo>
                        <a:pt x="15216" y="55353"/>
                        <a:pt x="0" y="42963"/>
                        <a:pt x="0" y="2768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03" name="Google Shape;203;p41"/>
            <p:cNvGrpSpPr/>
            <p:nvPr/>
          </p:nvGrpSpPr>
          <p:grpSpPr>
            <a:xfrm>
              <a:off x="8459396" y="763478"/>
              <a:ext cx="881704" cy="1629759"/>
              <a:chOff x="1739221" y="4869166"/>
              <a:chExt cx="881704" cy="1629759"/>
            </a:xfrm>
          </p:grpSpPr>
          <p:grpSp>
            <p:nvGrpSpPr>
              <p:cNvPr id="204" name="Google Shape;204;p41"/>
              <p:cNvGrpSpPr/>
              <p:nvPr/>
            </p:nvGrpSpPr>
            <p:grpSpPr>
              <a:xfrm>
                <a:off x="1739221" y="4869166"/>
                <a:ext cx="881704" cy="1629759"/>
                <a:chOff x="1614071" y="5124678"/>
                <a:chExt cx="881704" cy="1629759"/>
              </a:xfrm>
            </p:grpSpPr>
            <p:sp>
              <p:nvSpPr>
                <p:cNvPr id="205" name="Google Shape;205;p41"/>
                <p:cNvSpPr/>
                <p:nvPr/>
              </p:nvSpPr>
              <p:spPr>
                <a:xfrm>
                  <a:off x="1872069" y="5998015"/>
                  <a:ext cx="623706" cy="756422"/>
                </a:xfrm>
                <a:custGeom>
                  <a:rect b="b" l="l" r="r" t="t"/>
                  <a:pathLst>
                    <a:path extrusionOk="0" h="756422" w="623706">
                      <a:moveTo>
                        <a:pt x="69607" y="0"/>
                      </a:moveTo>
                      <a:lnTo>
                        <a:pt x="165090" y="12414"/>
                      </a:lnTo>
                      <a:lnTo>
                        <a:pt x="147652" y="285898"/>
                      </a:lnTo>
                      <a:lnTo>
                        <a:pt x="154372" y="274025"/>
                      </a:lnTo>
                      <a:cubicBezTo>
                        <a:pt x="178667" y="237118"/>
                        <a:pt x="208755" y="202499"/>
                        <a:pt x="244624" y="173201"/>
                      </a:cubicBezTo>
                      <a:cubicBezTo>
                        <a:pt x="474903" y="-14880"/>
                        <a:pt x="622198" y="45977"/>
                        <a:pt x="622198" y="45977"/>
                      </a:cubicBezTo>
                      <a:cubicBezTo>
                        <a:pt x="622198" y="45977"/>
                        <a:pt x="659482" y="254330"/>
                        <a:pt x="363338" y="473499"/>
                      </a:cubicBezTo>
                      <a:cubicBezTo>
                        <a:pt x="287652" y="529519"/>
                        <a:pt x="205171" y="569153"/>
                        <a:pt x="151217" y="584969"/>
                      </a:cubicBezTo>
                      <a:lnTo>
                        <a:pt x="128246" y="590235"/>
                      </a:lnTo>
                      <a:lnTo>
                        <a:pt x="125391" y="635006"/>
                      </a:lnTo>
                      <a:cubicBezTo>
                        <a:pt x="125391" y="635006"/>
                        <a:pt x="112024" y="759572"/>
                        <a:pt x="50330" y="756361"/>
                      </a:cubicBezTo>
                      <a:cubicBezTo>
                        <a:pt x="-11372" y="753151"/>
                        <a:pt x="1017" y="626053"/>
                        <a:pt x="1017" y="62605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1905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85700" lIns="171425" spcFirstLastPara="1" rIns="171425" wrap="square" tIns="8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6" name="Google Shape;206;p41"/>
                <p:cNvSpPr/>
                <p:nvPr/>
              </p:nvSpPr>
              <p:spPr>
                <a:xfrm>
                  <a:off x="1614071" y="5124678"/>
                  <a:ext cx="812452" cy="901291"/>
                </a:xfrm>
                <a:custGeom>
                  <a:rect b="b" l="l" r="r" t="t"/>
                  <a:pathLst>
                    <a:path extrusionOk="0" h="722478" w="651264">
                      <a:moveTo>
                        <a:pt x="323883" y="722469"/>
                      </a:moveTo>
                      <a:cubicBezTo>
                        <a:pt x="200359" y="723313"/>
                        <a:pt x="79440" y="666748"/>
                        <a:pt x="27851" y="469594"/>
                      </a:cubicBezTo>
                      <a:cubicBezTo>
                        <a:pt x="-4852" y="344596"/>
                        <a:pt x="-6607" y="278347"/>
                        <a:pt x="11456" y="156303"/>
                      </a:cubicBezTo>
                      <a:cubicBezTo>
                        <a:pt x="31173" y="23061"/>
                        <a:pt x="145227" y="57913"/>
                        <a:pt x="184929" y="90710"/>
                      </a:cubicBezTo>
                      <a:cubicBezTo>
                        <a:pt x="224630" y="123506"/>
                        <a:pt x="237576" y="170112"/>
                        <a:pt x="237576" y="170112"/>
                      </a:cubicBezTo>
                      <a:cubicBezTo>
                        <a:pt x="237576" y="170112"/>
                        <a:pt x="236591" y="4509"/>
                        <a:pt x="342006" y="89"/>
                      </a:cubicBezTo>
                      <a:cubicBezTo>
                        <a:pt x="465424" y="-5088"/>
                        <a:pt x="462838" y="217583"/>
                        <a:pt x="462838" y="217583"/>
                      </a:cubicBezTo>
                      <a:cubicBezTo>
                        <a:pt x="462838" y="217583"/>
                        <a:pt x="528431" y="144221"/>
                        <a:pt x="594888" y="180466"/>
                      </a:cubicBezTo>
                      <a:cubicBezTo>
                        <a:pt x="677626" y="225599"/>
                        <a:pt x="661827" y="393801"/>
                        <a:pt x="595746" y="520513"/>
                      </a:cubicBezTo>
                      <a:cubicBezTo>
                        <a:pt x="512030" y="681047"/>
                        <a:pt x="450756" y="721605"/>
                        <a:pt x="323883" y="72246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85700" lIns="171425" spcFirstLastPara="1" rIns="171425" wrap="square" tIns="8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07" name="Google Shape;207;p41"/>
              <p:cNvGrpSpPr/>
              <p:nvPr/>
            </p:nvGrpSpPr>
            <p:grpSpPr>
              <a:xfrm>
                <a:off x="1934688" y="5369538"/>
                <a:ext cx="395796" cy="114103"/>
                <a:chOff x="1258931" y="4140278"/>
                <a:chExt cx="395796" cy="114103"/>
              </a:xfrm>
            </p:grpSpPr>
            <p:sp>
              <p:nvSpPr>
                <p:cNvPr id="208" name="Google Shape;208;p41"/>
                <p:cNvSpPr/>
                <p:nvPr/>
              </p:nvSpPr>
              <p:spPr>
                <a:xfrm>
                  <a:off x="1431759" y="4200260"/>
                  <a:ext cx="88574" cy="54121"/>
                </a:xfrm>
                <a:custGeom>
                  <a:rect b="b" l="l" r="r" t="t"/>
                  <a:pathLst>
                    <a:path extrusionOk="0" h="83909" w="137324">
                      <a:moveTo>
                        <a:pt x="124737" y="34"/>
                      </a:moveTo>
                      <a:cubicBezTo>
                        <a:pt x="118468" y="516"/>
                        <a:pt x="113787" y="5908"/>
                        <a:pt x="114269" y="12176"/>
                      </a:cubicBezTo>
                      <a:cubicBezTo>
                        <a:pt x="116278" y="38155"/>
                        <a:pt x="101216" y="59439"/>
                        <a:pt x="75967" y="60939"/>
                      </a:cubicBezTo>
                      <a:cubicBezTo>
                        <a:pt x="45106" y="62774"/>
                        <a:pt x="22811" y="43828"/>
                        <a:pt x="22811" y="13429"/>
                      </a:cubicBezTo>
                      <a:cubicBezTo>
                        <a:pt x="22811" y="7140"/>
                        <a:pt x="17587" y="1916"/>
                        <a:pt x="11298" y="1916"/>
                      </a:cubicBezTo>
                      <a:cubicBezTo>
                        <a:pt x="5016" y="1916"/>
                        <a:pt x="0" y="7140"/>
                        <a:pt x="0" y="13429"/>
                      </a:cubicBezTo>
                      <a:cubicBezTo>
                        <a:pt x="0" y="57503"/>
                        <a:pt x="34002" y="86328"/>
                        <a:pt x="77434" y="83750"/>
                      </a:cubicBezTo>
                      <a:cubicBezTo>
                        <a:pt x="116539" y="81426"/>
                        <a:pt x="140000" y="48261"/>
                        <a:pt x="137080" y="10502"/>
                      </a:cubicBezTo>
                      <a:cubicBezTo>
                        <a:pt x="136597" y="4233"/>
                        <a:pt x="131005" y="-448"/>
                        <a:pt x="124737" y="3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9" name="Google Shape;209;p41"/>
                <p:cNvSpPr/>
                <p:nvPr/>
              </p:nvSpPr>
              <p:spPr>
                <a:xfrm>
                  <a:off x="1258931" y="4195791"/>
                  <a:ext cx="56390" cy="39608"/>
                </a:xfrm>
                <a:custGeom>
                  <a:rect b="b" l="l" r="r" t="t"/>
                  <a:pathLst>
                    <a:path extrusionOk="0" h="61407" w="87426">
                      <a:moveTo>
                        <a:pt x="0" y="30707"/>
                      </a:moveTo>
                      <a:cubicBezTo>
                        <a:pt x="0" y="13749"/>
                        <a:pt x="19569" y="0"/>
                        <a:pt x="43713" y="0"/>
                      </a:cubicBezTo>
                      <a:cubicBezTo>
                        <a:pt x="67850" y="0"/>
                        <a:pt x="87426" y="13749"/>
                        <a:pt x="87426" y="30707"/>
                      </a:cubicBezTo>
                      <a:cubicBezTo>
                        <a:pt x="87426" y="47664"/>
                        <a:pt x="67850" y="61407"/>
                        <a:pt x="43713" y="61407"/>
                      </a:cubicBezTo>
                      <a:cubicBezTo>
                        <a:pt x="19569" y="61407"/>
                        <a:pt x="0" y="47664"/>
                        <a:pt x="0" y="30707"/>
                      </a:cubicBezTo>
                      <a:close/>
                    </a:path>
                  </a:pathLst>
                </a:custGeom>
                <a:solidFill>
                  <a:srgbClr val="ED6962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0" name="Google Shape;210;p41"/>
                <p:cNvSpPr/>
                <p:nvPr/>
              </p:nvSpPr>
              <p:spPr>
                <a:xfrm>
                  <a:off x="1598337" y="4193604"/>
                  <a:ext cx="56390" cy="39611"/>
                </a:xfrm>
                <a:custGeom>
                  <a:rect b="b" l="l" r="r" t="t"/>
                  <a:pathLst>
                    <a:path extrusionOk="0" h="61413" w="87426">
                      <a:moveTo>
                        <a:pt x="0" y="30707"/>
                      </a:moveTo>
                      <a:cubicBezTo>
                        <a:pt x="0" y="13749"/>
                        <a:pt x="19569" y="0"/>
                        <a:pt x="43713" y="0"/>
                      </a:cubicBezTo>
                      <a:cubicBezTo>
                        <a:pt x="67857" y="0"/>
                        <a:pt x="87426" y="13749"/>
                        <a:pt x="87426" y="30707"/>
                      </a:cubicBezTo>
                      <a:cubicBezTo>
                        <a:pt x="87426" y="47664"/>
                        <a:pt x="67857" y="61414"/>
                        <a:pt x="43713" y="61414"/>
                      </a:cubicBezTo>
                      <a:cubicBezTo>
                        <a:pt x="19569" y="61414"/>
                        <a:pt x="0" y="47664"/>
                        <a:pt x="0" y="30707"/>
                      </a:cubicBezTo>
                      <a:close/>
                    </a:path>
                  </a:pathLst>
                </a:custGeom>
                <a:solidFill>
                  <a:srgbClr val="ED6962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1" name="Google Shape;211;p41"/>
                <p:cNvSpPr/>
                <p:nvPr/>
              </p:nvSpPr>
              <p:spPr>
                <a:xfrm>
                  <a:off x="1337004" y="4153533"/>
                  <a:ext cx="43845" cy="35702"/>
                </a:xfrm>
                <a:custGeom>
                  <a:rect b="b" l="l" r="r" t="t"/>
                  <a:pathLst>
                    <a:path extrusionOk="0" h="55352" w="67977">
                      <a:moveTo>
                        <a:pt x="0" y="27680"/>
                      </a:moveTo>
                      <a:cubicBezTo>
                        <a:pt x="0" y="12390"/>
                        <a:pt x="15216" y="0"/>
                        <a:pt x="33989" y="0"/>
                      </a:cubicBezTo>
                      <a:cubicBezTo>
                        <a:pt x="52761" y="0"/>
                        <a:pt x="67977" y="12390"/>
                        <a:pt x="67977" y="27680"/>
                      </a:cubicBezTo>
                      <a:cubicBezTo>
                        <a:pt x="67977" y="42963"/>
                        <a:pt x="52761" y="55353"/>
                        <a:pt x="33989" y="55353"/>
                      </a:cubicBezTo>
                      <a:cubicBezTo>
                        <a:pt x="15216" y="55353"/>
                        <a:pt x="0" y="42963"/>
                        <a:pt x="0" y="2768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" name="Google Shape;212;p41"/>
                <p:cNvSpPr/>
                <p:nvPr/>
              </p:nvSpPr>
              <p:spPr>
                <a:xfrm>
                  <a:off x="1553583" y="4140278"/>
                  <a:ext cx="43841" cy="35702"/>
                </a:xfrm>
                <a:custGeom>
                  <a:rect b="b" l="l" r="r" t="t"/>
                  <a:pathLst>
                    <a:path extrusionOk="0" h="55352" w="67970">
                      <a:moveTo>
                        <a:pt x="0" y="27680"/>
                      </a:moveTo>
                      <a:cubicBezTo>
                        <a:pt x="0" y="12397"/>
                        <a:pt x="15216" y="0"/>
                        <a:pt x="33982" y="0"/>
                      </a:cubicBezTo>
                      <a:cubicBezTo>
                        <a:pt x="52754" y="0"/>
                        <a:pt x="67970" y="12397"/>
                        <a:pt x="67970" y="27680"/>
                      </a:cubicBezTo>
                      <a:cubicBezTo>
                        <a:pt x="67970" y="42963"/>
                        <a:pt x="52754" y="55353"/>
                        <a:pt x="33982" y="55353"/>
                      </a:cubicBezTo>
                      <a:cubicBezTo>
                        <a:pt x="15216" y="55353"/>
                        <a:pt x="0" y="42963"/>
                        <a:pt x="0" y="2768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Six columns">
  <p:cSld name="CUSTOM_2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2"/>
          <p:cNvSpPr txBox="1"/>
          <p:nvPr>
            <p:ph type="title"/>
          </p:nvPr>
        </p:nvSpPr>
        <p:spPr>
          <a:xfrm rot="-88939">
            <a:off x="368325" y="564081"/>
            <a:ext cx="8407914" cy="572604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28575" rotWithShape="0" algn="bl" dir="27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15" name="Google Shape;215;p42"/>
          <p:cNvSpPr txBox="1"/>
          <p:nvPr>
            <p:ph idx="1" type="body"/>
          </p:nvPr>
        </p:nvSpPr>
        <p:spPr>
          <a:xfrm>
            <a:off x="368081" y="2113927"/>
            <a:ext cx="2471100" cy="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" name="Google Shape;216;p42"/>
          <p:cNvSpPr txBox="1"/>
          <p:nvPr>
            <p:ph idx="2" type="body"/>
          </p:nvPr>
        </p:nvSpPr>
        <p:spPr>
          <a:xfrm>
            <a:off x="3336525" y="2113927"/>
            <a:ext cx="2471100" cy="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" name="Google Shape;217;p42"/>
          <p:cNvSpPr txBox="1"/>
          <p:nvPr>
            <p:ph idx="3" type="body"/>
          </p:nvPr>
        </p:nvSpPr>
        <p:spPr>
          <a:xfrm>
            <a:off x="368081" y="3644722"/>
            <a:ext cx="2471100" cy="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" name="Google Shape;218;p42"/>
          <p:cNvSpPr txBox="1"/>
          <p:nvPr>
            <p:ph idx="4" type="body"/>
          </p:nvPr>
        </p:nvSpPr>
        <p:spPr>
          <a:xfrm>
            <a:off x="3336525" y="3644722"/>
            <a:ext cx="2471100" cy="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" name="Google Shape;219;p42"/>
          <p:cNvSpPr txBox="1"/>
          <p:nvPr>
            <p:ph idx="5" type="title"/>
          </p:nvPr>
        </p:nvSpPr>
        <p:spPr>
          <a:xfrm>
            <a:off x="368081" y="1592100"/>
            <a:ext cx="2471100" cy="52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20" name="Google Shape;220;p42"/>
          <p:cNvSpPr txBox="1"/>
          <p:nvPr>
            <p:ph idx="6" type="title"/>
          </p:nvPr>
        </p:nvSpPr>
        <p:spPr>
          <a:xfrm>
            <a:off x="3336525" y="1592100"/>
            <a:ext cx="2471100" cy="52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21" name="Google Shape;221;p42"/>
          <p:cNvSpPr txBox="1"/>
          <p:nvPr>
            <p:ph idx="7" type="title"/>
          </p:nvPr>
        </p:nvSpPr>
        <p:spPr>
          <a:xfrm>
            <a:off x="368081" y="3122894"/>
            <a:ext cx="2471100" cy="52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22" name="Google Shape;222;p42"/>
          <p:cNvSpPr txBox="1"/>
          <p:nvPr>
            <p:ph idx="8" type="title"/>
          </p:nvPr>
        </p:nvSpPr>
        <p:spPr>
          <a:xfrm>
            <a:off x="3336525" y="3122894"/>
            <a:ext cx="2471100" cy="52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23" name="Google Shape;223;p42"/>
          <p:cNvSpPr txBox="1"/>
          <p:nvPr>
            <p:ph idx="9" type="body"/>
          </p:nvPr>
        </p:nvSpPr>
        <p:spPr>
          <a:xfrm>
            <a:off x="6304969" y="2113927"/>
            <a:ext cx="2471100" cy="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" name="Google Shape;224;p42"/>
          <p:cNvSpPr txBox="1"/>
          <p:nvPr>
            <p:ph idx="13" type="body"/>
          </p:nvPr>
        </p:nvSpPr>
        <p:spPr>
          <a:xfrm>
            <a:off x="6304969" y="3644722"/>
            <a:ext cx="2471100" cy="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" name="Google Shape;225;p42"/>
          <p:cNvSpPr txBox="1"/>
          <p:nvPr>
            <p:ph idx="14" type="title"/>
          </p:nvPr>
        </p:nvSpPr>
        <p:spPr>
          <a:xfrm>
            <a:off x="6304969" y="1592100"/>
            <a:ext cx="2471100" cy="52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26" name="Google Shape;226;p42"/>
          <p:cNvSpPr txBox="1"/>
          <p:nvPr>
            <p:ph idx="15" type="title"/>
          </p:nvPr>
        </p:nvSpPr>
        <p:spPr>
          <a:xfrm>
            <a:off x="6304969" y="3122894"/>
            <a:ext cx="2471100" cy="52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drich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bril Fatface"/>
              <a:buNone/>
              <a:defRPr sz="2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Section Title">
  <p:cSld name="CUSTOM_3">
    <p:bg>
      <p:bgPr>
        <a:solidFill>
          <a:schemeClr val="accent4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3"/>
          <p:cNvSpPr txBox="1"/>
          <p:nvPr>
            <p:ph type="title"/>
          </p:nvPr>
        </p:nvSpPr>
        <p:spPr>
          <a:xfrm rot="-153205">
            <a:off x="1758858" y="1865173"/>
            <a:ext cx="5542003" cy="836328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rotWithShape="0" algn="bl" dir="27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ldrich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bril Fatface"/>
              <a:buNone/>
              <a:defRPr sz="4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29" name="Google Shape;229;p43"/>
          <p:cNvSpPr txBox="1"/>
          <p:nvPr>
            <p:ph idx="1" type="body"/>
          </p:nvPr>
        </p:nvSpPr>
        <p:spPr>
          <a:xfrm>
            <a:off x="1801013" y="3559031"/>
            <a:ext cx="5541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5 Two columns">
  <p:cSld name="CUSTOM_4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4"/>
          <p:cNvSpPr txBox="1"/>
          <p:nvPr>
            <p:ph type="title"/>
          </p:nvPr>
        </p:nvSpPr>
        <p:spPr>
          <a:xfrm>
            <a:off x="655013" y="627225"/>
            <a:ext cx="7914000" cy="5727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28575" rotWithShape="0" algn="bl" dir="27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32" name="Google Shape;232;p44"/>
          <p:cNvSpPr txBox="1"/>
          <p:nvPr>
            <p:ph idx="1" type="body"/>
          </p:nvPr>
        </p:nvSpPr>
        <p:spPr>
          <a:xfrm>
            <a:off x="655013" y="1822002"/>
            <a:ext cx="3720600" cy="22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3" name="Google Shape;233;p44"/>
          <p:cNvSpPr txBox="1"/>
          <p:nvPr>
            <p:ph idx="2" type="body"/>
          </p:nvPr>
        </p:nvSpPr>
        <p:spPr>
          <a:xfrm>
            <a:off x="4848112" y="1813500"/>
            <a:ext cx="3720900" cy="22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6 One column">
  <p:cSld name="CUSTOM_5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5"/>
          <p:cNvSpPr txBox="1"/>
          <p:nvPr>
            <p:ph type="title"/>
          </p:nvPr>
        </p:nvSpPr>
        <p:spPr>
          <a:xfrm rot="-135004">
            <a:off x="690213" y="820039"/>
            <a:ext cx="5845507" cy="572531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28575" rotWithShape="0" algn="bl" dir="27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36" name="Google Shape;236;p45"/>
          <p:cNvSpPr txBox="1"/>
          <p:nvPr>
            <p:ph idx="1" type="body"/>
          </p:nvPr>
        </p:nvSpPr>
        <p:spPr>
          <a:xfrm>
            <a:off x="1090406" y="1872413"/>
            <a:ext cx="5845500" cy="22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9"/>
          <p:cNvSpPr/>
          <p:nvPr/>
        </p:nvSpPr>
        <p:spPr>
          <a:xfrm>
            <a:off x="-100" y="0"/>
            <a:ext cx="91440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9"/>
          <p:cNvSpPr txBox="1"/>
          <p:nvPr>
            <p:ph type="ctrTitle"/>
          </p:nvPr>
        </p:nvSpPr>
        <p:spPr>
          <a:xfrm>
            <a:off x="2062200" y="1289175"/>
            <a:ext cx="5019600" cy="180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9"/>
          <p:cNvSpPr txBox="1"/>
          <p:nvPr>
            <p:ph idx="1" type="subTitle"/>
          </p:nvPr>
        </p:nvSpPr>
        <p:spPr>
          <a:xfrm>
            <a:off x="3050100" y="3617700"/>
            <a:ext cx="30438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29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b="0" i="0" sz="10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7 Big Title">
  <p:cSld name="CUSTOM_6">
    <p:bg>
      <p:bgPr>
        <a:solidFill>
          <a:schemeClr val="accent4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6"/>
          <p:cNvSpPr txBox="1"/>
          <p:nvPr>
            <p:ph type="title"/>
          </p:nvPr>
        </p:nvSpPr>
        <p:spPr>
          <a:xfrm>
            <a:off x="418575" y="1405144"/>
            <a:ext cx="8321700" cy="237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239" name="Google Shape;239;p46"/>
          <p:cNvSpPr txBox="1"/>
          <p:nvPr>
            <p:ph idx="1" type="subTitle"/>
          </p:nvPr>
        </p:nvSpPr>
        <p:spPr>
          <a:xfrm>
            <a:off x="474656" y="4439606"/>
            <a:ext cx="8535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hree columns">
  <p:cSld name="CUSTOM_8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7"/>
          <p:cNvSpPr txBox="1"/>
          <p:nvPr>
            <p:ph idx="1" type="subTitle"/>
          </p:nvPr>
        </p:nvSpPr>
        <p:spPr>
          <a:xfrm>
            <a:off x="891789" y="2672606"/>
            <a:ext cx="1994100" cy="45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42" name="Google Shape;242;p47"/>
          <p:cNvSpPr txBox="1"/>
          <p:nvPr>
            <p:ph idx="2" type="subTitle"/>
          </p:nvPr>
        </p:nvSpPr>
        <p:spPr>
          <a:xfrm>
            <a:off x="3534977" y="2672606"/>
            <a:ext cx="1994100" cy="45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43" name="Google Shape;243;p47"/>
          <p:cNvSpPr txBox="1"/>
          <p:nvPr>
            <p:ph idx="3" type="subTitle"/>
          </p:nvPr>
        </p:nvSpPr>
        <p:spPr>
          <a:xfrm>
            <a:off x="6178164" y="2672606"/>
            <a:ext cx="1994100" cy="455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44" name="Google Shape;244;p47"/>
          <p:cNvSpPr txBox="1"/>
          <p:nvPr>
            <p:ph type="title"/>
          </p:nvPr>
        </p:nvSpPr>
        <p:spPr>
          <a:xfrm>
            <a:off x="891788" y="502181"/>
            <a:ext cx="7280700" cy="572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rotWithShape="0" algn="bl" dir="27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45" name="Google Shape;245;p47"/>
          <p:cNvSpPr txBox="1"/>
          <p:nvPr>
            <p:ph idx="4" type="body"/>
          </p:nvPr>
        </p:nvSpPr>
        <p:spPr>
          <a:xfrm>
            <a:off x="891788" y="3096886"/>
            <a:ext cx="19941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46" name="Google Shape;246;p47"/>
          <p:cNvSpPr txBox="1"/>
          <p:nvPr>
            <p:ph idx="5" type="body"/>
          </p:nvPr>
        </p:nvSpPr>
        <p:spPr>
          <a:xfrm>
            <a:off x="3534975" y="3096886"/>
            <a:ext cx="19941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47" name="Google Shape;247;p47"/>
          <p:cNvSpPr txBox="1"/>
          <p:nvPr>
            <p:ph idx="6" type="body"/>
          </p:nvPr>
        </p:nvSpPr>
        <p:spPr>
          <a:xfrm>
            <a:off x="6178163" y="3096886"/>
            <a:ext cx="19941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9 Text and Image">
  <p:cSld name="CUSTOM_9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8"/>
          <p:cNvSpPr txBox="1"/>
          <p:nvPr>
            <p:ph type="title"/>
          </p:nvPr>
        </p:nvSpPr>
        <p:spPr>
          <a:xfrm>
            <a:off x="694125" y="1459509"/>
            <a:ext cx="38778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9pPr>
          </a:lstStyle>
          <a:p/>
        </p:txBody>
      </p:sp>
      <p:sp>
        <p:nvSpPr>
          <p:cNvPr id="250" name="Google Shape;250;p48"/>
          <p:cNvSpPr txBox="1"/>
          <p:nvPr>
            <p:ph idx="1" type="subTitle"/>
          </p:nvPr>
        </p:nvSpPr>
        <p:spPr>
          <a:xfrm>
            <a:off x="329888" y="3257428"/>
            <a:ext cx="29064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51" name="Google Shape;251;p48"/>
          <p:cNvSpPr/>
          <p:nvPr>
            <p:ph idx="2" type="pic"/>
          </p:nvPr>
        </p:nvSpPr>
        <p:spPr>
          <a:xfrm>
            <a:off x="3429000" y="780713"/>
            <a:ext cx="5236500" cy="3357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0 Timeline">
  <p:cSld name="CUSTOM_14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9"/>
          <p:cNvSpPr txBox="1"/>
          <p:nvPr>
            <p:ph idx="1" type="subTitle"/>
          </p:nvPr>
        </p:nvSpPr>
        <p:spPr>
          <a:xfrm>
            <a:off x="311700" y="2422800"/>
            <a:ext cx="1498200" cy="45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254" name="Google Shape;254;p49"/>
          <p:cNvSpPr txBox="1"/>
          <p:nvPr>
            <p:ph idx="2" type="subTitle"/>
          </p:nvPr>
        </p:nvSpPr>
        <p:spPr>
          <a:xfrm>
            <a:off x="1985701" y="1647638"/>
            <a:ext cx="1498200" cy="45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255" name="Google Shape;255;p49"/>
          <p:cNvSpPr txBox="1"/>
          <p:nvPr>
            <p:ph idx="3" type="subTitle"/>
          </p:nvPr>
        </p:nvSpPr>
        <p:spPr>
          <a:xfrm>
            <a:off x="3851365" y="2365650"/>
            <a:ext cx="1498200" cy="455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256" name="Google Shape;256;p49"/>
          <p:cNvSpPr txBox="1"/>
          <p:nvPr>
            <p:ph idx="4" type="subTitle"/>
          </p:nvPr>
        </p:nvSpPr>
        <p:spPr>
          <a:xfrm>
            <a:off x="5621198" y="1622700"/>
            <a:ext cx="1498200" cy="45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257" name="Google Shape;257;p49"/>
          <p:cNvSpPr txBox="1"/>
          <p:nvPr>
            <p:ph idx="5" type="subTitle"/>
          </p:nvPr>
        </p:nvSpPr>
        <p:spPr>
          <a:xfrm>
            <a:off x="7391030" y="2365650"/>
            <a:ext cx="1498200" cy="455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258" name="Google Shape;258;p49"/>
          <p:cNvSpPr txBox="1"/>
          <p:nvPr>
            <p:ph type="title"/>
          </p:nvPr>
        </p:nvSpPr>
        <p:spPr>
          <a:xfrm>
            <a:off x="311738" y="550888"/>
            <a:ext cx="8520600" cy="5727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28575" rotWithShape="0" algn="bl" dir="27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59" name="Google Shape;259;p49"/>
          <p:cNvSpPr txBox="1"/>
          <p:nvPr>
            <p:ph idx="6" type="body"/>
          </p:nvPr>
        </p:nvSpPr>
        <p:spPr>
          <a:xfrm>
            <a:off x="311700" y="2886169"/>
            <a:ext cx="1498200" cy="14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0" name="Google Shape;260;p49"/>
          <p:cNvSpPr txBox="1"/>
          <p:nvPr>
            <p:ph idx="7" type="body"/>
          </p:nvPr>
        </p:nvSpPr>
        <p:spPr>
          <a:xfrm>
            <a:off x="2081531" y="2502857"/>
            <a:ext cx="1498200" cy="14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1" name="Google Shape;261;p49"/>
          <p:cNvSpPr txBox="1"/>
          <p:nvPr>
            <p:ph idx="8" type="body"/>
          </p:nvPr>
        </p:nvSpPr>
        <p:spPr>
          <a:xfrm>
            <a:off x="3851363" y="2886169"/>
            <a:ext cx="1498200" cy="14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2" name="Google Shape;262;p49"/>
          <p:cNvSpPr txBox="1"/>
          <p:nvPr>
            <p:ph idx="9" type="body"/>
          </p:nvPr>
        </p:nvSpPr>
        <p:spPr>
          <a:xfrm>
            <a:off x="5621194" y="2543269"/>
            <a:ext cx="1498200" cy="14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3" name="Google Shape;263;p49"/>
          <p:cNvSpPr txBox="1"/>
          <p:nvPr>
            <p:ph idx="13" type="body"/>
          </p:nvPr>
        </p:nvSpPr>
        <p:spPr>
          <a:xfrm>
            <a:off x="7391025" y="2886169"/>
            <a:ext cx="1498200" cy="14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2 Title and text right">
  <p:cSld name="CUSTOM_16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50"/>
          <p:cNvSpPr txBox="1"/>
          <p:nvPr>
            <p:ph type="title"/>
          </p:nvPr>
        </p:nvSpPr>
        <p:spPr>
          <a:xfrm>
            <a:off x="3689241" y="1591500"/>
            <a:ext cx="41862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66" name="Google Shape;266;p50"/>
          <p:cNvSpPr txBox="1"/>
          <p:nvPr>
            <p:ph idx="1" type="body"/>
          </p:nvPr>
        </p:nvSpPr>
        <p:spPr>
          <a:xfrm>
            <a:off x="3689316" y="2627738"/>
            <a:ext cx="4186200" cy="12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3 Just title">
  <p:cSld name="CUSTOM_22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1"/>
          <p:cNvSpPr txBox="1"/>
          <p:nvPr>
            <p:ph type="title"/>
          </p:nvPr>
        </p:nvSpPr>
        <p:spPr>
          <a:xfrm>
            <a:off x="311738" y="315826"/>
            <a:ext cx="85206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4 Certificate">
  <p:cSld name="CUSTOM_23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2"/>
          <p:cNvSpPr txBox="1"/>
          <p:nvPr>
            <p:ph type="title"/>
          </p:nvPr>
        </p:nvSpPr>
        <p:spPr>
          <a:xfrm rot="-243843">
            <a:off x="266061" y="292187"/>
            <a:ext cx="5452110" cy="7029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71" name="Google Shape;271;p52"/>
          <p:cNvSpPr txBox="1"/>
          <p:nvPr>
            <p:ph idx="1" type="subTitle"/>
          </p:nvPr>
        </p:nvSpPr>
        <p:spPr>
          <a:xfrm>
            <a:off x="1640250" y="2012147"/>
            <a:ext cx="58635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cxnSp>
        <p:nvCxnSpPr>
          <p:cNvPr id="272" name="Google Shape;272;p52"/>
          <p:cNvCxnSpPr/>
          <p:nvPr/>
        </p:nvCxnSpPr>
        <p:spPr>
          <a:xfrm>
            <a:off x="1337850" y="2446584"/>
            <a:ext cx="6468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3" name="Google Shape;273;p52"/>
          <p:cNvSpPr txBox="1"/>
          <p:nvPr>
            <p:ph idx="2" type="subTitle"/>
          </p:nvPr>
        </p:nvSpPr>
        <p:spPr>
          <a:xfrm>
            <a:off x="2935688" y="2689472"/>
            <a:ext cx="32727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52"/>
          <p:cNvSpPr txBox="1"/>
          <p:nvPr>
            <p:ph idx="3" type="title"/>
          </p:nvPr>
        </p:nvSpPr>
        <p:spPr>
          <a:xfrm>
            <a:off x="311738" y="2949198"/>
            <a:ext cx="85206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275" name="Google Shape;275;p52"/>
          <p:cNvSpPr txBox="1"/>
          <p:nvPr>
            <p:ph idx="4" type="subTitle"/>
          </p:nvPr>
        </p:nvSpPr>
        <p:spPr>
          <a:xfrm>
            <a:off x="2935688" y="3718172"/>
            <a:ext cx="32727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6" name="Google Shape;276;p52"/>
          <p:cNvGrpSpPr/>
          <p:nvPr/>
        </p:nvGrpSpPr>
        <p:grpSpPr>
          <a:xfrm>
            <a:off x="747647" y="4385316"/>
            <a:ext cx="7648706" cy="0"/>
            <a:chOff x="1007625" y="5986750"/>
            <a:chExt cx="10198275" cy="0"/>
          </a:xfrm>
        </p:grpSpPr>
        <p:cxnSp>
          <p:nvCxnSpPr>
            <p:cNvPr id="277" name="Google Shape;277;p52"/>
            <p:cNvCxnSpPr/>
            <p:nvPr/>
          </p:nvCxnSpPr>
          <p:spPr>
            <a:xfrm>
              <a:off x="1007625" y="5986750"/>
              <a:ext cx="2986500" cy="0"/>
            </a:xfrm>
            <a:prstGeom prst="straightConnector1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8" name="Google Shape;278;p52"/>
            <p:cNvCxnSpPr/>
            <p:nvPr/>
          </p:nvCxnSpPr>
          <p:spPr>
            <a:xfrm>
              <a:off x="8219400" y="5986750"/>
              <a:ext cx="2986500" cy="0"/>
            </a:xfrm>
            <a:prstGeom prst="straightConnector1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79" name="Google Shape;279;p52"/>
          <p:cNvSpPr txBox="1"/>
          <p:nvPr>
            <p:ph idx="5" type="subTitle"/>
          </p:nvPr>
        </p:nvSpPr>
        <p:spPr>
          <a:xfrm>
            <a:off x="747656" y="4385316"/>
            <a:ext cx="22359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i="1"/>
            </a:lvl9pPr>
          </a:lstStyle>
          <a:p/>
        </p:txBody>
      </p:sp>
      <p:sp>
        <p:nvSpPr>
          <p:cNvPr id="280" name="Google Shape;280;p52"/>
          <p:cNvSpPr txBox="1"/>
          <p:nvPr>
            <p:ph idx="6" type="subTitle"/>
          </p:nvPr>
        </p:nvSpPr>
        <p:spPr>
          <a:xfrm>
            <a:off x="6160538" y="4385316"/>
            <a:ext cx="22359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i="1"/>
            </a:lvl9pPr>
          </a:lstStyle>
          <a:p/>
        </p:txBody>
      </p:sp>
      <p:sp>
        <p:nvSpPr>
          <p:cNvPr id="281" name="Google Shape;281;p52"/>
          <p:cNvSpPr txBox="1"/>
          <p:nvPr>
            <p:ph idx="7" type="subTitle"/>
          </p:nvPr>
        </p:nvSpPr>
        <p:spPr>
          <a:xfrm>
            <a:off x="747656" y="4161666"/>
            <a:ext cx="22359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i="1"/>
            </a:lvl9pPr>
          </a:lstStyle>
          <a:p/>
        </p:txBody>
      </p:sp>
      <p:sp>
        <p:nvSpPr>
          <p:cNvPr id="282" name="Google Shape;282;p52"/>
          <p:cNvSpPr txBox="1"/>
          <p:nvPr>
            <p:ph idx="8" type="subTitle"/>
          </p:nvPr>
        </p:nvSpPr>
        <p:spPr>
          <a:xfrm>
            <a:off x="6160538" y="4161666"/>
            <a:ext cx="22359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i="1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i="1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5 Daily Agenda">
  <p:cSld name="CUSTOM_24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3"/>
          <p:cNvSpPr/>
          <p:nvPr/>
        </p:nvSpPr>
        <p:spPr>
          <a:xfrm>
            <a:off x="242269" y="1173731"/>
            <a:ext cx="2469300" cy="3727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53"/>
          <p:cNvSpPr/>
          <p:nvPr/>
        </p:nvSpPr>
        <p:spPr>
          <a:xfrm>
            <a:off x="6444056" y="1173731"/>
            <a:ext cx="2469300" cy="3727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53"/>
          <p:cNvSpPr/>
          <p:nvPr/>
        </p:nvSpPr>
        <p:spPr>
          <a:xfrm>
            <a:off x="2808469" y="1173731"/>
            <a:ext cx="3552900" cy="1817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53"/>
          <p:cNvSpPr/>
          <p:nvPr/>
        </p:nvSpPr>
        <p:spPr>
          <a:xfrm>
            <a:off x="2801363" y="3083756"/>
            <a:ext cx="3552900" cy="1817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53"/>
          <p:cNvSpPr txBox="1"/>
          <p:nvPr>
            <p:ph type="title"/>
          </p:nvPr>
        </p:nvSpPr>
        <p:spPr>
          <a:xfrm>
            <a:off x="242269" y="201525"/>
            <a:ext cx="8670900" cy="744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28575" rotWithShape="0" algn="bl" dir="27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289" name="Google Shape;289;p53"/>
          <p:cNvSpPr txBox="1"/>
          <p:nvPr>
            <p:ph idx="2" type="title"/>
          </p:nvPr>
        </p:nvSpPr>
        <p:spPr>
          <a:xfrm>
            <a:off x="285019" y="1244063"/>
            <a:ext cx="2373600" cy="40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90" name="Google Shape;290;p53"/>
          <p:cNvSpPr txBox="1"/>
          <p:nvPr>
            <p:ph idx="3" type="title"/>
          </p:nvPr>
        </p:nvSpPr>
        <p:spPr>
          <a:xfrm>
            <a:off x="2850863" y="1244063"/>
            <a:ext cx="3453600" cy="40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91" name="Google Shape;291;p53"/>
          <p:cNvSpPr txBox="1"/>
          <p:nvPr>
            <p:ph idx="4" type="title"/>
          </p:nvPr>
        </p:nvSpPr>
        <p:spPr>
          <a:xfrm>
            <a:off x="2845125" y="3234675"/>
            <a:ext cx="3453600" cy="40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92" name="Google Shape;292;p53"/>
          <p:cNvSpPr txBox="1"/>
          <p:nvPr>
            <p:ph idx="5" type="title"/>
          </p:nvPr>
        </p:nvSpPr>
        <p:spPr>
          <a:xfrm>
            <a:off x="6485569" y="1244063"/>
            <a:ext cx="2373600" cy="406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93" name="Google Shape;293;p53"/>
          <p:cNvSpPr txBox="1"/>
          <p:nvPr>
            <p:ph idx="1" type="subTitle"/>
          </p:nvPr>
        </p:nvSpPr>
        <p:spPr>
          <a:xfrm>
            <a:off x="285019" y="1791638"/>
            <a:ext cx="2373600" cy="29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53"/>
          <p:cNvSpPr/>
          <p:nvPr>
            <p:ph idx="6" type="pic"/>
          </p:nvPr>
        </p:nvSpPr>
        <p:spPr>
          <a:xfrm>
            <a:off x="3575494" y="3664519"/>
            <a:ext cx="935100" cy="9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95" name="Google Shape;295;p53"/>
          <p:cNvSpPr/>
          <p:nvPr>
            <p:ph idx="7" type="pic"/>
          </p:nvPr>
        </p:nvSpPr>
        <p:spPr>
          <a:xfrm>
            <a:off x="4633406" y="3664519"/>
            <a:ext cx="935100" cy="9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96" name="Google Shape;296;p53"/>
          <p:cNvSpPr txBox="1"/>
          <p:nvPr>
            <p:ph idx="8" type="subTitle"/>
          </p:nvPr>
        </p:nvSpPr>
        <p:spPr>
          <a:xfrm>
            <a:off x="3165638" y="1848788"/>
            <a:ext cx="28317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11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53"/>
          <p:cNvSpPr txBox="1"/>
          <p:nvPr>
            <p:ph idx="9" type="subTitle"/>
          </p:nvPr>
        </p:nvSpPr>
        <p:spPr>
          <a:xfrm>
            <a:off x="6893344" y="1791638"/>
            <a:ext cx="1871700" cy="29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 DO NOT REMOVE · SlidesMania">
  <p:cSld name="CUSTOM_20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p54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300" name="Google Shape;300;p5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54"/>
            <p:cNvSpPr txBox="1"/>
            <p:nvPr/>
          </p:nvSpPr>
          <p:spPr>
            <a:xfrm>
              <a:off x="463500" y="2858044"/>
              <a:ext cx="8956500" cy="38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1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b="0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b="1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b="0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b="1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b="1" i="0" sz="27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t/>
              </a:r>
              <a:endParaRPr b="1" i="0" sz="27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t/>
              </a:r>
              <a:endParaRPr b="1" i="0" sz="27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1" i="0" lang="en" sz="2300" u="none" cap="none" strike="noStrike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b="1" i="0" sz="2300" u="none" cap="none" strike="noStrike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b="0" i="0" lang="en" sz="2000" u="sng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2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FAQ</a:t>
              </a:r>
              <a:r>
                <a:rPr b="1" i="0" lang="en" sz="3300" u="none" cap="none" strike="noStrike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b="0" i="0" lang="en" sz="20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b="0" i="0" sz="20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0" i="0" lang="en" sz="15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b="0" i="0" sz="15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302" name="Google Shape;302;p54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cap="flat" cmpd="sng" w="38100">
              <a:solidFill>
                <a:srgbClr val="FFCB25"/>
              </a:solidFill>
              <a:prstDash val="solid"/>
              <a:round/>
              <a:headEnd len="sm" w="sm" type="none"/>
              <a:tailEnd len="sm" w="sm" type="none"/>
            </a:ln>
          </p:spPr>
        </p:cxnSp>
        <p:pic>
          <p:nvPicPr>
            <p:cNvPr id="303" name="Google Shape;303;p54">
              <a:hlinkClick r:id="rId3"/>
            </p:cNvPr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4" name="Google Shape;304;p54">
              <a:hlinkClick r:id="rId5"/>
            </p:cNvPr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5" name="Google Shape;305;p54">
              <a:hlinkClick r:id="rId7"/>
            </p:cNvPr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6" name="Google Shape;306;p54">
              <a:hlinkClick r:id="rId9"/>
            </p:cNvPr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54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b="1" i="0" sz="1800" u="none" cap="none" strike="noStrike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  <p:pic>
        <p:nvPicPr>
          <p:cNvPr id="308" name="Google Shape;308;p54"/>
          <p:cNvPicPr preferRelativeResize="0"/>
          <p:nvPr/>
        </p:nvPicPr>
        <p:blipFill rotWithShape="1">
          <a:blip r:embed="rId11">
            <a:alphaModFix/>
          </a:blip>
          <a:srcRect b="20905" l="0" r="0" t="16256"/>
          <a:stretch/>
        </p:blipFill>
        <p:spPr>
          <a:xfrm>
            <a:off x="93806" y="370294"/>
            <a:ext cx="6179850" cy="15533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ccc2e7f7c_0_309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g2cccc2e7f7c_0_309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g2cccc2e7f7c_0_309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0"/>
          <p:cNvSpPr txBox="1"/>
          <p:nvPr>
            <p:ph type="title"/>
          </p:nvPr>
        </p:nvSpPr>
        <p:spPr>
          <a:xfrm>
            <a:off x="1186988" y="1906688"/>
            <a:ext cx="3943500" cy="11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0"/>
          <p:cNvSpPr txBox="1"/>
          <p:nvPr>
            <p:ph idx="2" type="title"/>
          </p:nvPr>
        </p:nvSpPr>
        <p:spPr>
          <a:xfrm>
            <a:off x="5731913" y="1906688"/>
            <a:ext cx="2225100" cy="11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8" name="Google Shape;18;p30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b="0" i="0" sz="10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9" name="Google Shape;19;p30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0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cccc2e7f7c_0_309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1" name="Google Shape;321;g2cccc2e7f7c_0_309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2" name="Google Shape;322;g2cccc2e7f7c_0_309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g2cccc2e7f7c_0_309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4" name="Google Shape;324;g2cccc2e7f7c_0_309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cccc2e7f7c_0_310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g2cccc2e7f7c_0_3104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8" name="Google Shape;328;g2cccc2e7f7c_0_310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" name="Google Shape;329;g2cccc2e7f7c_0_31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0" name="Google Shape;330;g2cccc2e7f7c_0_310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cccc2e7f7c_0_311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3" name="Google Shape;333;g2cccc2e7f7c_0_3110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4" name="Google Shape;334;g2cccc2e7f7c_0_3110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5" name="Google Shape;335;g2cccc2e7f7c_0_31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6" name="Google Shape;336;g2cccc2e7f7c_0_31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7" name="Google Shape;337;g2cccc2e7f7c_0_31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cccc2e7f7c_0_3117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g2cccc2e7f7c_0_3117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41" name="Google Shape;341;g2cccc2e7f7c_0_3117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42" name="Google Shape;342;g2cccc2e7f7c_0_3117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43" name="Google Shape;343;g2cccc2e7f7c_0_3117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44" name="Google Shape;344;g2cccc2e7f7c_0_31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5" name="Google Shape;345;g2cccc2e7f7c_0_31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6" name="Google Shape;346;g2cccc2e7f7c_0_31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cccc2e7f7c_0_31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9" name="Google Shape;349;g2cccc2e7f7c_0_31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g2cccc2e7f7c_0_31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g2cccc2e7f7c_0_31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cccc2e7f7c_0_3131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4" name="Google Shape;354;g2cccc2e7f7c_0_313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355" name="Google Shape;355;g2cccc2e7f7c_0_3131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356" name="Google Shape;356;g2cccc2e7f7c_0_313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g2cccc2e7f7c_0_313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8" name="Google Shape;358;g2cccc2e7f7c_0_313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cccc2e7f7c_0_3138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g2cccc2e7f7c_0_3138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g2cccc2e7f7c_0_3138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363" name="Google Shape;363;g2cccc2e7f7c_0_313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4" name="Google Shape;364;g2cccc2e7f7c_0_313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5" name="Google Shape;365;g2cccc2e7f7c_0_313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cccc2e7f7c_0_314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8" name="Google Shape;368;g2cccc2e7f7c_0_3145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9" name="Google Shape;369;g2cccc2e7f7c_0_314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0" name="Google Shape;370;g2cccc2e7f7c_0_314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1" name="Google Shape;371;g2cccc2e7f7c_0_314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cccc2e7f7c_0_3151"/>
          <p:cNvSpPr txBox="1"/>
          <p:nvPr>
            <p:ph type="title"/>
          </p:nvPr>
        </p:nvSpPr>
        <p:spPr>
          <a:xfrm rot="5400000">
            <a:off x="5350050" y="1467543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4" name="Google Shape;374;g2cccc2e7f7c_0_3151"/>
          <p:cNvSpPr txBox="1"/>
          <p:nvPr>
            <p:ph idx="1" type="body"/>
          </p:nvPr>
        </p:nvSpPr>
        <p:spPr>
          <a:xfrm rot="5400000">
            <a:off x="1349475" y="-447057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5" name="Google Shape;375;g2cccc2e7f7c_0_315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6" name="Google Shape;376;g2cccc2e7f7c_0_315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7" name="Google Shape;377;g2cccc2e7f7c_0_315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1"/>
          <p:cNvSpPr txBox="1"/>
          <p:nvPr>
            <p:ph type="title"/>
          </p:nvPr>
        </p:nvSpPr>
        <p:spPr>
          <a:xfrm>
            <a:off x="720000" y="539500"/>
            <a:ext cx="77040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3" name="Google Shape;23;p31"/>
          <p:cNvSpPr txBox="1"/>
          <p:nvPr>
            <p:ph idx="1" type="body"/>
          </p:nvPr>
        </p:nvSpPr>
        <p:spPr>
          <a:xfrm>
            <a:off x="720000" y="1809700"/>
            <a:ext cx="7704000" cy="25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" name="Google Shape;24;p31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b="0" i="0" sz="10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32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27" name="Google Shape;27;p32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2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32"/>
          <p:cNvSpPr txBox="1"/>
          <p:nvPr>
            <p:ph idx="1" type="subTitle"/>
          </p:nvPr>
        </p:nvSpPr>
        <p:spPr>
          <a:xfrm>
            <a:off x="807625" y="2775700"/>
            <a:ext cx="3415800" cy="14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" name="Google Shape;30;p32"/>
          <p:cNvSpPr txBox="1"/>
          <p:nvPr>
            <p:ph idx="2" type="subTitle"/>
          </p:nvPr>
        </p:nvSpPr>
        <p:spPr>
          <a:xfrm>
            <a:off x="4922022" y="2775700"/>
            <a:ext cx="3415800" cy="14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" name="Google Shape;31;p32"/>
          <p:cNvSpPr txBox="1"/>
          <p:nvPr>
            <p:ph idx="3" type="subTitle"/>
          </p:nvPr>
        </p:nvSpPr>
        <p:spPr>
          <a:xfrm>
            <a:off x="807630" y="2403350"/>
            <a:ext cx="34158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latin typeface="Quantico"/>
                <a:ea typeface="Quantico"/>
                <a:cs typeface="Quantico"/>
                <a:sym typeface="Quantic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2" name="Google Shape;32;p32"/>
          <p:cNvSpPr txBox="1"/>
          <p:nvPr>
            <p:ph idx="4" type="subTitle"/>
          </p:nvPr>
        </p:nvSpPr>
        <p:spPr>
          <a:xfrm>
            <a:off x="4922022" y="2403350"/>
            <a:ext cx="34158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latin typeface="Quantico"/>
                <a:ea typeface="Quantico"/>
                <a:cs typeface="Quantico"/>
                <a:sym typeface="Quantic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3" name="Google Shape;33;p32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4" name="Google Shape;34;p32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b="0" i="0" sz="10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33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37" name="Google Shape;37;p33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33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" name="Google Shape;39;p33"/>
          <p:cNvSpPr txBox="1"/>
          <p:nvPr>
            <p:ph type="title"/>
          </p:nvPr>
        </p:nvSpPr>
        <p:spPr>
          <a:xfrm>
            <a:off x="720000" y="475500"/>
            <a:ext cx="7704000" cy="5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0" name="Google Shape;40;p33"/>
          <p:cNvSpPr txBox="1"/>
          <p:nvPr>
            <p:ph idx="1" type="body"/>
          </p:nvPr>
        </p:nvSpPr>
        <p:spPr>
          <a:xfrm>
            <a:off x="720000" y="1244275"/>
            <a:ext cx="3692400" cy="29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41" name="Google Shape;41;p33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b="0" i="0" sz="10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34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44" name="Google Shape;44;p34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34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34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b="0" i="0" sz="10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7" name="Google Shape;47;p34"/>
          <p:cNvSpPr txBox="1"/>
          <p:nvPr>
            <p:ph type="title"/>
          </p:nvPr>
        </p:nvSpPr>
        <p:spPr>
          <a:xfrm>
            <a:off x="2801700" y="1918054"/>
            <a:ext cx="5622300" cy="24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35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50" name="Google Shape;50;p35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5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35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b="0" i="0" sz="10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3" name="Google Shape;53;p35"/>
          <p:cNvSpPr txBox="1"/>
          <p:nvPr>
            <p:ph type="title"/>
          </p:nvPr>
        </p:nvSpPr>
        <p:spPr>
          <a:xfrm rot="515">
            <a:off x="2406900" y="1623064"/>
            <a:ext cx="60066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4" name="Google Shape;54;p35"/>
          <p:cNvSpPr txBox="1"/>
          <p:nvPr>
            <p:ph idx="1" type="subTitle"/>
          </p:nvPr>
        </p:nvSpPr>
        <p:spPr>
          <a:xfrm>
            <a:off x="3658200" y="2303046"/>
            <a:ext cx="4755300" cy="1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36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57" name="Google Shape;57;p36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6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36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b="0" i="0" sz="10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0" name="Google Shape;60;p36"/>
          <p:cNvSpPr txBox="1"/>
          <p:nvPr>
            <p:ph type="title"/>
          </p:nvPr>
        </p:nvSpPr>
        <p:spPr>
          <a:xfrm>
            <a:off x="720000" y="2233875"/>
            <a:ext cx="7704000" cy="6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theme" Target="../theme/theme4.xml"/><Relationship Id="rId1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0" i="0" sz="33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i="0" sz="33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i="0" sz="33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i="0" sz="33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i="0" sz="33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i="0" sz="33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i="0" sz="33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i="0" sz="33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i="0" sz="33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7" name="Google Shape;7;p25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b="0" i="0" sz="12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b="0" i="0" sz="12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b="0" i="0" sz="12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b="0" i="0" sz="12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b="0" i="0" sz="12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b="0" i="0" sz="12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b="0" i="0" sz="12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b="0" i="0" sz="12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b="0" i="0" sz="12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7"/>
          <p:cNvPicPr preferRelativeResize="0"/>
          <p:nvPr/>
        </p:nvPicPr>
        <p:blipFill rotWithShape="1">
          <a:blip r:embed="rId1">
            <a:alphaModFix amt="20000"/>
          </a:blip>
          <a:srcRect b="0" l="0" r="0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sea Market"/>
              <a:buNone/>
              <a:defRPr b="0" i="0" sz="3000" u="none" cap="none" strike="noStrike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b="0" i="0" sz="3000" u="none" cap="none" strike="noStrik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b="0" i="0" sz="3000" u="none" cap="none" strike="noStrik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b="0" i="0" sz="3000" u="none" cap="none" strike="noStrik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b="0" i="0" sz="3000" u="none" cap="none" strike="noStrik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b="0" i="0" sz="3000" u="none" cap="none" strike="noStrik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b="0" i="0" sz="3000" u="none" cap="none" strike="noStrik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b="0" i="0" sz="3000" u="none" cap="none" strike="noStrik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a One"/>
              <a:buNone/>
              <a:defRPr b="0" i="0" sz="3000" u="none" cap="none" strike="noStrike">
                <a:solidFill>
                  <a:schemeClr val="dk1"/>
                </a:solidFill>
                <a:latin typeface="Chela One"/>
                <a:ea typeface="Chela One"/>
                <a:cs typeface="Chela One"/>
                <a:sym typeface="Chela One"/>
              </a:defRPr>
            </a:lvl9pPr>
          </a:lstStyle>
          <a:p/>
        </p:txBody>
      </p:sp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9" name="Google Shape;17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7"/>
          <p:cNvSpPr/>
          <p:nvPr/>
        </p:nvSpPr>
        <p:spPr>
          <a:xfrm rot="5400000">
            <a:off x="-346966" y="4589543"/>
            <a:ext cx="848509" cy="85887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cccc2e7f7c_0_308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1" name="Google Shape;311;g2cccc2e7f7c_0_308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2" name="Google Shape;312;g2cccc2e7f7c_0_308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3" name="Google Shape;313;g2cccc2e7f7c_0_308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4" name="Google Shape;314;g2cccc2e7f7c_0_308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"/>
          <p:cNvSpPr txBox="1"/>
          <p:nvPr/>
        </p:nvSpPr>
        <p:spPr>
          <a:xfrm>
            <a:off x="0" y="0"/>
            <a:ext cx="9144000" cy="692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300">
                <a:solidFill>
                  <a:srgbClr val="44972A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CS 772 : MID PROJECT EVALUATION</a:t>
            </a:r>
            <a:endParaRPr b="0" i="0" sz="1300" u="none" cap="none" strike="noStrike">
              <a:solidFill>
                <a:srgbClr val="44972A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383" name="Google Shape;383;p1"/>
          <p:cNvSpPr txBox="1"/>
          <p:nvPr/>
        </p:nvSpPr>
        <p:spPr>
          <a:xfrm>
            <a:off x="0" y="692700"/>
            <a:ext cx="9144000" cy="1835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"/>
              <a:buFont typeface="Arial"/>
              <a:buNone/>
            </a:pPr>
            <a:r>
              <a:rPr lang="en" sz="4800">
                <a:solidFill>
                  <a:srgbClr val="0C57D3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Parameter Efficient training </a:t>
            </a:r>
            <a:br>
              <a:rPr lang="en" sz="4800">
                <a:solidFill>
                  <a:srgbClr val="0C57D3"/>
                </a:solidFill>
                <a:latin typeface="Lexend SemiBold"/>
                <a:ea typeface="Lexend SemiBold"/>
                <a:cs typeface="Lexend SemiBold"/>
                <a:sym typeface="Lexend SemiBold"/>
              </a:rPr>
            </a:br>
            <a:r>
              <a:rPr lang="en" sz="4800">
                <a:solidFill>
                  <a:srgbClr val="0C57D3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for Multimodal Tasks</a:t>
            </a:r>
            <a:endParaRPr sz="4800">
              <a:solidFill>
                <a:srgbClr val="0C57D3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384" name="Google Shape;384;p1"/>
          <p:cNvSpPr/>
          <p:nvPr/>
        </p:nvSpPr>
        <p:spPr>
          <a:xfrm>
            <a:off x="13" y="2528400"/>
            <a:ext cx="3820800" cy="347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en" sz="1800">
                <a:latin typeface="Lexend"/>
                <a:ea typeface="Lexend"/>
                <a:cs typeface="Lexend"/>
                <a:sym typeface="Lexend"/>
              </a:rPr>
              <a:t>TEAM DETAILS </a:t>
            </a:r>
            <a:endParaRPr b="1" i="0" sz="18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385" name="Google Shape;385;p1"/>
          <p:cNvGraphicFramePr/>
          <p:nvPr/>
        </p:nvGraphicFramePr>
        <p:xfrm>
          <a:off x="-12" y="322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{00E38124-F4E8-4ED9-8292-D6B3214E9DBA}</a:tableStyleId>
              </a:tblPr>
              <a:tblGrid>
                <a:gridCol w="1938550"/>
                <a:gridCol w="1882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 Medium"/>
                          <a:ea typeface="Lexend Medium"/>
                          <a:cs typeface="Lexend Medium"/>
                          <a:sym typeface="Lexend Medium"/>
                        </a:rPr>
                        <a:t>Member Name</a:t>
                      </a:r>
                      <a:endParaRPr>
                        <a:latin typeface="Lexend Medium"/>
                        <a:ea typeface="Lexend Medium"/>
                        <a:cs typeface="Lexend Medium"/>
                        <a:sym typeface="Lexend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 Medium"/>
                          <a:ea typeface="Lexend Medium"/>
                          <a:cs typeface="Lexend Medium"/>
                          <a:sym typeface="Lexend Medium"/>
                        </a:rPr>
                        <a:t>Roll No</a:t>
                      </a:r>
                      <a:endParaRPr>
                        <a:latin typeface="Lexend Medium"/>
                        <a:ea typeface="Lexend Medium"/>
                        <a:cs typeface="Lexend Medium"/>
                        <a:sym typeface="Lexend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Aditya Pande</a:t>
                      </a:r>
                      <a:endParaRPr sz="1300">
                        <a:solidFill>
                          <a:schemeClr val="lt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22M2108</a:t>
                      </a:r>
                      <a:endParaRPr sz="1300">
                        <a:solidFill>
                          <a:schemeClr val="lt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Balbir Singh</a:t>
                      </a:r>
                      <a:endParaRPr sz="1300">
                        <a:solidFill>
                          <a:schemeClr val="lt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22M0747</a:t>
                      </a:r>
                      <a:endParaRPr sz="1300">
                        <a:solidFill>
                          <a:schemeClr val="lt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Tarun Bisht</a:t>
                      </a:r>
                      <a:endParaRPr sz="1300">
                        <a:solidFill>
                          <a:schemeClr val="lt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23D0386</a:t>
                      </a:r>
                      <a:endParaRPr sz="1300">
                        <a:solidFill>
                          <a:schemeClr val="lt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Vivek Kumar Trivedi</a:t>
                      </a:r>
                      <a:endParaRPr sz="1300">
                        <a:solidFill>
                          <a:schemeClr val="lt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22N0457</a:t>
                      </a:r>
                      <a:endParaRPr sz="1300">
                        <a:solidFill>
                          <a:schemeClr val="lt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86" name="Google Shape;386;p1"/>
          <p:cNvSpPr/>
          <p:nvPr/>
        </p:nvSpPr>
        <p:spPr>
          <a:xfrm>
            <a:off x="3820813" y="2528400"/>
            <a:ext cx="5320200" cy="347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en" sz="1800">
                <a:latin typeface="Lexend"/>
                <a:ea typeface="Lexend"/>
                <a:cs typeface="Lexend"/>
                <a:sym typeface="Lexend"/>
              </a:rPr>
              <a:t>COURSE</a:t>
            </a:r>
            <a:r>
              <a:rPr b="1" lang="en" sz="1800">
                <a:latin typeface="Lexend"/>
                <a:ea typeface="Lexend"/>
                <a:cs typeface="Lexend"/>
                <a:sym typeface="Lexend"/>
              </a:rPr>
              <a:t> DETAILS </a:t>
            </a:r>
            <a:endParaRPr b="1" i="0" sz="18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7" name="Google Shape;387;p1"/>
          <p:cNvSpPr txBox="1"/>
          <p:nvPr/>
        </p:nvSpPr>
        <p:spPr>
          <a:xfrm>
            <a:off x="3823813" y="2875800"/>
            <a:ext cx="5320200" cy="2267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</a:br>
            <a:br>
              <a:rPr b="1" lang="en" sz="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b="1"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Course Title</a:t>
            </a:r>
            <a:br>
              <a:rPr b="1" lang="en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b="1" lang="en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   </a:t>
            </a:r>
            <a:r>
              <a:rPr b="1" lang="en" sz="1500">
                <a:highlight>
                  <a:srgbClr val="FFFFFF"/>
                </a:highlight>
                <a:latin typeface="Lexend"/>
                <a:ea typeface="Lexend"/>
                <a:cs typeface="Lexend"/>
                <a:sym typeface="Lexend"/>
              </a:rPr>
              <a:t>Deep Learning for Natural Language Processing</a:t>
            </a:r>
            <a:br>
              <a:rPr b="1" lang="en" sz="500">
                <a:solidFill>
                  <a:schemeClr val="lt1"/>
                </a:solidFill>
                <a:highlight>
                  <a:srgbClr val="FFFFFF"/>
                </a:highlight>
                <a:latin typeface="Lexend"/>
                <a:ea typeface="Lexend"/>
                <a:cs typeface="Lexend"/>
                <a:sym typeface="Lexend"/>
              </a:rPr>
            </a:br>
            <a:endParaRPr b="1" sz="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Instructor In-charge</a:t>
            </a:r>
            <a:endParaRPr b="1"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   </a:t>
            </a:r>
            <a:r>
              <a:rPr b="1" lang="en" sz="1600">
                <a:latin typeface="Lexend"/>
                <a:ea typeface="Lexend"/>
                <a:cs typeface="Lexend"/>
                <a:sym typeface="Lexend"/>
              </a:rPr>
              <a:t>Prof. Pushpak Bhattacharyya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b="1"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TA Mentor</a:t>
            </a:r>
            <a:endParaRPr b="1"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exend"/>
                <a:ea typeface="Lexend"/>
                <a:cs typeface="Lexend"/>
                <a:sym typeface="Lexend"/>
              </a:rPr>
              <a:t>    </a:t>
            </a:r>
            <a:r>
              <a:rPr b="1" lang="en" sz="1600">
                <a:latin typeface="Lexend"/>
                <a:ea typeface="Lexend"/>
                <a:cs typeface="Lexend"/>
                <a:sym typeface="Lexend"/>
              </a:rPr>
              <a:t>Tathagata Dey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8" name="Google Shape;388;p1"/>
          <p:cNvSpPr/>
          <p:nvPr/>
        </p:nvSpPr>
        <p:spPr>
          <a:xfrm>
            <a:off x="13" y="2875800"/>
            <a:ext cx="3820800" cy="34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en" sz="1600">
                <a:latin typeface="Lexend"/>
                <a:ea typeface="Lexend"/>
                <a:cs typeface="Lexend"/>
                <a:sym typeface="Lexend"/>
              </a:rPr>
              <a:t>Team ID :</a:t>
            </a:r>
            <a:r>
              <a:rPr b="1" lang="en" sz="1800">
                <a:latin typeface="Lexend"/>
                <a:ea typeface="Lexend"/>
                <a:cs typeface="Lexend"/>
                <a:sym typeface="Lexend"/>
              </a:rPr>
              <a:t> 25</a:t>
            </a:r>
            <a:endParaRPr b="1" i="0" sz="18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cccc2e7f7c_0_3078"/>
          <p:cNvSpPr txBox="1"/>
          <p:nvPr/>
        </p:nvSpPr>
        <p:spPr>
          <a:xfrm>
            <a:off x="121350" y="694313"/>
            <a:ext cx="8901300" cy="4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Neil Houlsby, Andrei Giurgiu, Stanislaw Jastrzebski, Bruna Morrone, Quentin De Laroussilhe, Andrea Gesmundo, Mona Attariyan, and Sylvain Gelly. </a:t>
            </a:r>
            <a:r>
              <a:rPr b="1" i="0" lang="en" sz="1100" u="none" cap="none" strike="noStrike">
                <a:solidFill>
                  <a:srgbClr val="000000"/>
                </a:solidFill>
              </a:rPr>
              <a:t>Parameter-efficient transfer learning for nlp. In International Conference on Machine Learning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pages 2790–2799. PMLR, 2019.</a:t>
            </a:r>
            <a:endParaRPr/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Dan Hendrycks and Kevin Gimpel. </a:t>
            </a:r>
            <a:r>
              <a:rPr b="1" i="0" lang="en" sz="1100" u="none" cap="none" strike="noStrike">
                <a:solidFill>
                  <a:srgbClr val="000000"/>
                </a:solidFill>
              </a:rPr>
              <a:t>Bridging nonlinearities and stochastic regularizers with gaussian error linear units.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CoRR, abs/1606.08415, 2016.</a:t>
            </a:r>
            <a:endParaRPr/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Rabeeh Karimi Mahabadi, Sebastian Ruder, Mostafa Dehghani, and James Henderson. </a:t>
            </a:r>
            <a:r>
              <a:rPr b="1" i="0" lang="en" sz="1100" u="none" cap="none" strike="noStrike">
                <a:solidFill>
                  <a:srgbClr val="000000"/>
                </a:solidFill>
              </a:rPr>
              <a:t>Parameter-efficient multi-task fine-tuning for transformers via shared hypernetworks.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Annual Meeting of the Association for Computational Linguistics, 2021.</a:t>
            </a:r>
            <a:endParaRPr/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Rabeeh Karimi mahabadi, James Henderson, and Sebastian Ruder. </a:t>
            </a:r>
            <a:r>
              <a:rPr b="1" i="0" lang="en" sz="1100" u="none" cap="none" strike="noStrike">
                <a:solidFill>
                  <a:srgbClr val="000000"/>
                </a:solidFill>
              </a:rPr>
              <a:t>Compacter: Efficient low-rank hypercomplex adapter layers.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Thirty-Fifth Conference on Neural Information Processing Systems, 2021.</a:t>
            </a:r>
            <a:endParaRPr/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Edward J. Hu, Yelong Shen, Phillip Wallis, Zeyuan AllenZhu, Yuanzhi Li, Shean Wang, and Weizhu Chen. </a:t>
            </a:r>
            <a:r>
              <a:rPr b="1" i="0" lang="en" sz="1100" u="none" cap="none" strike="noStrike">
                <a:solidFill>
                  <a:srgbClr val="000000"/>
                </a:solidFill>
              </a:rPr>
              <a:t>Lora: Low-rank adaptation of large language models.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CoRR, abs/2106.09685, 2021</a:t>
            </a:r>
            <a:endParaRPr/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Brian Lester, Rami Al-Rfou, and Noah Constant. </a:t>
            </a:r>
            <a:r>
              <a:rPr b="1" i="0" lang="en" sz="1100" u="none" cap="none" strike="noStrike">
                <a:solidFill>
                  <a:srgbClr val="000000"/>
                </a:solidFill>
              </a:rPr>
              <a:t>The power of scale for parameter-efficient prompt tuning.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EMNLP, 2021</a:t>
            </a:r>
            <a:endParaRPr/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aemin Cho, Jie Lei, Hao Tan, and Mohit Bansal. </a:t>
            </a:r>
            <a:r>
              <a:rPr b="1" i="0" lang="en" sz="1100" u="none" cap="none" strike="noStrike">
                <a:solidFill>
                  <a:srgbClr val="000000"/>
                </a:solidFill>
              </a:rPr>
              <a:t>Unifying vision-and-language tasks via text generation.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Proceedings of the 38th International Conference on Machine Learning, volume 139, pages 1931–1942. PMLR, 18–24 Jul 2021</a:t>
            </a:r>
            <a:endParaRPr/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ash Goyal, Tejas Khot, Douglas Summers-Stay, Dhruv Batra, and Devi Parikh. </a:t>
            </a:r>
            <a:r>
              <a:rPr b="1" i="0" lang="en" sz="1100" u="none" cap="none" strike="noStrike">
                <a:solidFill>
                  <a:srgbClr val="000000"/>
                </a:solidFill>
              </a:rPr>
              <a:t>Making the v in vqa matter: Elevating the role of image understanding in visual question answering.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2017 IEEE Conference on Computer Vision and Pattern Recognition (CVPR), pages 6325–6334, 2017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g2cccc2e7f7c_0_3078"/>
          <p:cNvSpPr txBox="1"/>
          <p:nvPr/>
        </p:nvSpPr>
        <p:spPr>
          <a:xfrm>
            <a:off x="0" y="0"/>
            <a:ext cx="9144000" cy="5904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000000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b="1" lang="en" sz="3000">
                <a:solidFill>
                  <a:srgbClr val="44972A"/>
                </a:solidFill>
                <a:latin typeface="Lexend"/>
                <a:ea typeface="Lexend"/>
                <a:cs typeface="Lexend"/>
                <a:sym typeface="Lexend"/>
              </a:rPr>
              <a:t>REFERENCES I</a:t>
            </a:r>
            <a:endParaRPr b="1" i="0" sz="2600" u="none" cap="none" strike="noStrike">
              <a:solidFill>
                <a:srgbClr val="44972A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99" name="Google Shape;599;g2cccc2e7f7c_0_3078"/>
          <p:cNvSpPr txBox="1"/>
          <p:nvPr/>
        </p:nvSpPr>
        <p:spPr>
          <a:xfrm>
            <a:off x="0" y="4948700"/>
            <a:ext cx="9144000" cy="202800"/>
          </a:xfrm>
          <a:prstGeom prst="rect">
            <a:avLst/>
          </a:prstGeom>
          <a:gradFill>
            <a:gsLst>
              <a:gs pos="0">
                <a:srgbClr val="404856"/>
              </a:gs>
              <a:gs pos="100000">
                <a:srgbClr val="090A0B"/>
              </a:gs>
            </a:gsLst>
            <a:lin ang="5400012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rPr>
              <a:t>   PLEASE NOTE : This slide is not part of the presentation. This is a </a:t>
            </a:r>
            <a:r>
              <a:rPr lang="en" sz="12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rPr>
              <a:t>APPENDIX</a:t>
            </a:r>
            <a:r>
              <a:rPr b="0" i="0" lang="en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rPr>
              <a:t> slide</a:t>
            </a:r>
            <a:endParaRPr b="0" i="0" sz="1200" u="none" cap="none" strike="noStrike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cccc2e7f7c_0_3083"/>
          <p:cNvSpPr txBox="1"/>
          <p:nvPr/>
        </p:nvSpPr>
        <p:spPr>
          <a:xfrm>
            <a:off x="128100" y="825000"/>
            <a:ext cx="88878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22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 startAt="9"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Xinlei Chen, Hao Fang, Tsung-Yi Lin, Ramakrishna Vedantam, Saurabh Gupta, Piotr Dollar, and C. Lawrence Zitnick. ´ </a:t>
            </a:r>
            <a:r>
              <a:rPr b="1" i="0" lang="en" sz="1000" u="none" cap="none" strike="noStrike">
                <a:solidFill>
                  <a:srgbClr val="000000"/>
                </a:solidFill>
              </a:rPr>
              <a:t>Microsoft COCO captions: Data collection and evaluation server.</a:t>
            </a: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CoRR, abs/1504.00325, 2015</a:t>
            </a:r>
            <a:endParaRPr sz="1000"/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22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 startAt="9"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aemin Cho, Jie Lei, Hao Tan, and Mohit Bansal. </a:t>
            </a:r>
            <a:r>
              <a:rPr b="1" i="0" lang="en" sz="1000" u="none" cap="none" strike="noStrike">
                <a:solidFill>
                  <a:srgbClr val="000000"/>
                </a:solidFill>
              </a:rPr>
              <a:t>Unifying vision-and-language tasks via text generation.</a:t>
            </a: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Proceedings of the 38th International Conference on Machine Learning, volume 139, pages 1931–1942. PMLR, 18–24 Jul 2021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22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 startAt="9"/>
            </a:pPr>
            <a:r>
              <a:rPr b="0" i="0" lang="en" sz="1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Sung, Y.L., Cho, J. and Bansal, M., 2022. </a:t>
            </a:r>
            <a:r>
              <a:rPr b="1" i="0" lang="en" sz="1000" u="none" cap="none" strike="noStrike">
                <a:solidFill>
                  <a:srgbClr val="222222"/>
                </a:solidFill>
              </a:rPr>
              <a:t>V</a:t>
            </a:r>
            <a:r>
              <a:rPr b="1" lang="en" sz="1000">
                <a:solidFill>
                  <a:srgbClr val="222222"/>
                </a:solidFill>
              </a:rPr>
              <a:t>L</a:t>
            </a:r>
            <a:r>
              <a:rPr b="1" i="0" lang="en" sz="1000" u="none" cap="none" strike="noStrike">
                <a:solidFill>
                  <a:srgbClr val="222222"/>
                </a:solidFill>
              </a:rPr>
              <a:t>-adapter: Parameter-efficient transfer learning for vision-and-language tasks.</a:t>
            </a:r>
            <a:r>
              <a:rPr b="0" i="0" lang="en" sz="1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In </a:t>
            </a:r>
            <a:r>
              <a:rPr b="0" i="1" lang="en" sz="1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Proceedings of the IEEE/CVF Conference on Computer Vision and Pattern Recognition</a:t>
            </a:r>
            <a:r>
              <a:rPr b="0" i="0" lang="en" sz="1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(pp. 5227-5237)</a:t>
            </a:r>
            <a:endParaRPr sz="1000"/>
          </a:p>
          <a:p>
            <a:pPr indent="-2222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 startAt="9"/>
            </a:pPr>
            <a:b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Lewis, M., Liu, Y., Goyal, N., Ghazvininejad, M., Mohamed, A., Levy, O., Stoyanov, V. and Zettlemoyer, L., 2019. </a:t>
            </a:r>
            <a:r>
              <a:rPr b="1" i="0" lang="en" sz="1000" u="none" cap="none" strike="noStrike">
                <a:solidFill>
                  <a:srgbClr val="222222"/>
                </a:solidFill>
              </a:rPr>
              <a:t>Bart: Denoising sequence-to-sequence pre-training for natural language generation, translation, and comprehension.</a:t>
            </a:r>
            <a:r>
              <a:rPr b="0" i="0" lang="en" sz="1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arXiv preprint arXiv:1910.13461.</a:t>
            </a:r>
            <a:endParaRPr sz="1000"/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22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 startAt="9"/>
            </a:pPr>
            <a:r>
              <a:rPr b="0" i="0" lang="en" sz="1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He, K., Zhang, X., Ren, S. and Sun, J., 2016. </a:t>
            </a:r>
            <a:r>
              <a:rPr b="1" i="0" lang="en" sz="1000" u="none" cap="none" strike="noStrike">
                <a:solidFill>
                  <a:srgbClr val="222222"/>
                </a:solidFill>
              </a:rPr>
              <a:t>Deep residual learning for image recognition.</a:t>
            </a:r>
            <a:r>
              <a:rPr b="0" i="0" lang="en" sz="1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In </a:t>
            </a:r>
            <a:r>
              <a:rPr b="0" i="1" lang="en" sz="1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Proceedings of the IEEE conference on computer vision and pattern recognition</a:t>
            </a:r>
            <a:r>
              <a:rPr b="0" i="0" lang="en" sz="1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(pp. 770-778).</a:t>
            </a:r>
            <a:endParaRPr sz="1000"/>
          </a:p>
          <a:p>
            <a:pPr indent="-2222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 startAt="9"/>
            </a:pPr>
            <a:b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Alec Radford, Jong Wook Kim, Chris Hallacy, Aditya Ramesh, Gabriel Goh, Sandhini Agarwal, Girish Sastry, Amanda Askell, Pamela Mishkin, Jack Clark, Gretchen Krueger, and Ilya Sutskever. </a:t>
            </a:r>
            <a:r>
              <a:rPr b="1" i="0" lang="en" sz="1000" u="none" cap="none" strike="noStrike">
                <a:solidFill>
                  <a:srgbClr val="000000"/>
                </a:solidFill>
              </a:rPr>
              <a:t>Learning transferable visual models from natural language supervision.</a:t>
            </a: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ICML, 2021</a:t>
            </a:r>
            <a:endParaRPr sz="1000"/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22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 startAt="9"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Drew A Hudson and Christopher D Manning. Gqa: </a:t>
            </a:r>
            <a:r>
              <a:rPr b="1" i="0" lang="en" sz="1000" u="none" cap="none" strike="noStrike">
                <a:solidFill>
                  <a:srgbClr val="000000"/>
                </a:solidFill>
              </a:rPr>
              <a:t>A new dataset for real-world visual reasoning and compositional question answering. </a:t>
            </a: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Conference on Computer Vision and Pattern Recognition (CVPR), 2019</a:t>
            </a:r>
            <a:endParaRPr sz="1000"/>
          </a:p>
          <a:p>
            <a:pPr indent="-1587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225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 startAt="9"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lane Suhr, Stephanie Zhou, Ally Zhang, Iris Zhang, Huajun Bai, and Yoav Artzi. </a:t>
            </a:r>
            <a:r>
              <a:rPr b="1" i="0" lang="en" sz="1000" u="none" cap="none" strike="noStrike">
                <a:solidFill>
                  <a:srgbClr val="000000"/>
                </a:solidFill>
              </a:rPr>
              <a:t>A corpus for reasoning about natural language grounded in photographs.</a:t>
            </a: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Proceedings of the 57th Annual Meeting of the Association for Computational Linguistics, pages 6418–6428, Florence, Italy, July 2019. Association for Computational Linguistics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g2cccc2e7f7c_0_3083"/>
          <p:cNvSpPr txBox="1"/>
          <p:nvPr/>
        </p:nvSpPr>
        <p:spPr>
          <a:xfrm>
            <a:off x="0" y="0"/>
            <a:ext cx="9144000" cy="5904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000000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b="1" lang="en" sz="3000">
                <a:solidFill>
                  <a:srgbClr val="44972A"/>
                </a:solidFill>
                <a:latin typeface="Lexend"/>
                <a:ea typeface="Lexend"/>
                <a:cs typeface="Lexend"/>
                <a:sym typeface="Lexend"/>
              </a:rPr>
              <a:t>REFERENCES II</a:t>
            </a:r>
            <a:endParaRPr b="1" i="0" sz="2600" u="none" cap="none" strike="noStrike">
              <a:solidFill>
                <a:srgbClr val="44972A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6" name="Google Shape;606;g2cccc2e7f7c_0_3083"/>
          <p:cNvSpPr txBox="1"/>
          <p:nvPr/>
        </p:nvSpPr>
        <p:spPr>
          <a:xfrm>
            <a:off x="0" y="4948700"/>
            <a:ext cx="9144000" cy="202800"/>
          </a:xfrm>
          <a:prstGeom prst="rect">
            <a:avLst/>
          </a:prstGeom>
          <a:gradFill>
            <a:gsLst>
              <a:gs pos="0">
                <a:srgbClr val="404856"/>
              </a:gs>
              <a:gs pos="100000">
                <a:srgbClr val="090A0B"/>
              </a:gs>
            </a:gsLst>
            <a:lin ang="5400012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rPr>
              <a:t>   PLEASE NOTE : This slide is not part of the presentation. This is a </a:t>
            </a:r>
            <a:r>
              <a:rPr lang="en" sz="12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rPr>
              <a:t>APPENDIX</a:t>
            </a:r>
            <a:r>
              <a:rPr b="0" i="0" lang="en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rPr>
              <a:t> slide</a:t>
            </a:r>
            <a:endParaRPr b="0" i="0" sz="1200" u="none" cap="none" strike="noStrike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cccc2e7f7c_1_221"/>
          <p:cNvSpPr txBox="1"/>
          <p:nvPr/>
        </p:nvSpPr>
        <p:spPr>
          <a:xfrm>
            <a:off x="0" y="-3"/>
            <a:ext cx="9144000" cy="501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7425" lIns="91425" spcFirstLastPara="1" rIns="91425" wrap="square" tIns="27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2900">
                <a:solidFill>
                  <a:srgbClr val="44972A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PROBLEM STATEMENT : </a:t>
            </a:r>
            <a:r>
              <a:rPr lang="en" sz="2900">
                <a:solidFill>
                  <a:srgbClr val="252525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Question Answering</a:t>
            </a:r>
            <a:endParaRPr b="0" i="0" sz="2900" u="none" cap="none" strike="noStrike">
              <a:solidFill>
                <a:srgbClr val="252525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grpSp>
        <p:nvGrpSpPr>
          <p:cNvPr id="394" name="Google Shape;394;g2cccc2e7f7c_1_221"/>
          <p:cNvGrpSpPr/>
          <p:nvPr/>
        </p:nvGrpSpPr>
        <p:grpSpPr>
          <a:xfrm>
            <a:off x="392223" y="692546"/>
            <a:ext cx="7826720" cy="1053470"/>
            <a:chOff x="392223" y="692546"/>
            <a:chExt cx="7826720" cy="1053470"/>
          </a:xfrm>
        </p:grpSpPr>
        <p:sp>
          <p:nvSpPr>
            <p:cNvPr id="395" name="Google Shape;395;g2cccc2e7f7c_1_221"/>
            <p:cNvSpPr/>
            <p:nvPr/>
          </p:nvSpPr>
          <p:spPr>
            <a:xfrm>
              <a:off x="392223" y="984475"/>
              <a:ext cx="2770800" cy="293700"/>
            </a:xfrm>
            <a:prstGeom prst="roundRect">
              <a:avLst>
                <a:gd fmla="val 16667" name="adj"/>
              </a:avLst>
            </a:prstGeom>
            <a:solidFill>
              <a:srgbClr val="6FA8DC"/>
            </a:solidFill>
            <a:ln cap="flat" cmpd="sng" w="9525">
              <a:solidFill>
                <a:srgbClr val="25252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rPr>
                <a:t>Question Answering</a:t>
              </a:r>
              <a:endParaRPr b="1" sz="1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396" name="Google Shape;396;g2cccc2e7f7c_1_221"/>
            <p:cNvSpPr/>
            <p:nvPr/>
          </p:nvSpPr>
          <p:spPr>
            <a:xfrm>
              <a:off x="3638233" y="692550"/>
              <a:ext cx="1259400" cy="339600"/>
            </a:xfrm>
            <a:prstGeom prst="roundRect">
              <a:avLst>
                <a:gd fmla="val 16667" name="adj"/>
              </a:avLst>
            </a:prstGeom>
            <a:solidFill>
              <a:srgbClr val="3C78D8"/>
            </a:solidFill>
            <a:ln cap="flat" cmpd="sng" w="9525">
              <a:solidFill>
                <a:srgbClr val="25252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rPr>
                <a:t>Close Ended</a:t>
              </a:r>
              <a:endParaRPr b="1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397" name="Google Shape;397;g2cccc2e7f7c_1_221"/>
            <p:cNvSpPr/>
            <p:nvPr/>
          </p:nvSpPr>
          <p:spPr>
            <a:xfrm>
              <a:off x="3638233" y="1195450"/>
              <a:ext cx="1259400" cy="339600"/>
            </a:xfrm>
            <a:prstGeom prst="roundRect">
              <a:avLst>
                <a:gd fmla="val 16667" name="adj"/>
              </a:avLst>
            </a:prstGeom>
            <a:solidFill>
              <a:srgbClr val="3C78D8"/>
            </a:solidFill>
            <a:ln cap="flat" cmpd="sng" w="9525">
              <a:solidFill>
                <a:srgbClr val="25252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Open Ended</a:t>
              </a:r>
              <a:endParaRPr b="1" sz="12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398" name="Google Shape;398;g2cccc2e7f7c_1_221"/>
            <p:cNvSpPr/>
            <p:nvPr/>
          </p:nvSpPr>
          <p:spPr>
            <a:xfrm>
              <a:off x="5623621" y="692546"/>
              <a:ext cx="1129800" cy="339600"/>
            </a:xfrm>
            <a:prstGeom prst="roundRect">
              <a:avLst>
                <a:gd fmla="val 16667" name="adj"/>
              </a:avLst>
            </a:prstGeom>
            <a:solidFill>
              <a:srgbClr val="1155CC"/>
            </a:solidFill>
            <a:ln cap="flat" cmpd="sng" w="9525">
              <a:solidFill>
                <a:srgbClr val="25252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NLVR2</a:t>
              </a:r>
              <a:endParaRPr b="1" sz="15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grpSp>
          <p:nvGrpSpPr>
            <p:cNvPr id="399" name="Google Shape;399;g2cccc2e7f7c_1_221"/>
            <p:cNvGrpSpPr/>
            <p:nvPr/>
          </p:nvGrpSpPr>
          <p:grpSpPr>
            <a:xfrm>
              <a:off x="7089143" y="984482"/>
              <a:ext cx="1129800" cy="761534"/>
              <a:chOff x="7449536" y="2815232"/>
              <a:chExt cx="1129800" cy="761534"/>
            </a:xfrm>
          </p:grpSpPr>
          <p:sp>
            <p:nvSpPr>
              <p:cNvPr id="400" name="Google Shape;400;g2cccc2e7f7c_1_221"/>
              <p:cNvSpPr/>
              <p:nvPr/>
            </p:nvSpPr>
            <p:spPr>
              <a:xfrm>
                <a:off x="7449536" y="2815232"/>
                <a:ext cx="1129800" cy="339600"/>
              </a:xfrm>
              <a:prstGeom prst="roundRect">
                <a:avLst>
                  <a:gd fmla="val 16667" name="adj"/>
                </a:avLst>
              </a:prstGeom>
              <a:solidFill>
                <a:srgbClr val="1155CC"/>
              </a:solidFill>
              <a:ln cap="flat" cmpd="sng" w="9525">
                <a:solidFill>
                  <a:srgbClr val="25252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500">
                    <a:solidFill>
                      <a:srgbClr val="FFFFFF"/>
                    </a:solidFill>
                    <a:latin typeface="Lexend"/>
                    <a:ea typeface="Lexend"/>
                    <a:cs typeface="Lexend"/>
                    <a:sym typeface="Lexend"/>
                  </a:rPr>
                  <a:t>VQA</a:t>
                </a:r>
                <a:endParaRPr b="1" sz="15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  <p:sp>
            <p:nvSpPr>
              <p:cNvPr id="401" name="Google Shape;401;g2cccc2e7f7c_1_221"/>
              <p:cNvSpPr/>
              <p:nvPr/>
            </p:nvSpPr>
            <p:spPr>
              <a:xfrm>
                <a:off x="7449536" y="3237166"/>
                <a:ext cx="1129800" cy="339600"/>
              </a:xfrm>
              <a:prstGeom prst="roundRect">
                <a:avLst>
                  <a:gd fmla="val 16667" name="adj"/>
                </a:avLst>
              </a:prstGeom>
              <a:solidFill>
                <a:srgbClr val="1155CC"/>
              </a:solidFill>
              <a:ln cap="flat" cmpd="sng" w="9525">
                <a:solidFill>
                  <a:srgbClr val="25252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500">
                    <a:solidFill>
                      <a:srgbClr val="FFFFFF"/>
                    </a:solidFill>
                    <a:latin typeface="Lexend"/>
                    <a:ea typeface="Lexend"/>
                    <a:cs typeface="Lexend"/>
                    <a:sym typeface="Lexend"/>
                  </a:rPr>
                  <a:t>GQA</a:t>
                </a:r>
                <a:endParaRPr b="1" sz="15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</p:grpSp>
        <p:cxnSp>
          <p:nvCxnSpPr>
            <p:cNvPr id="402" name="Google Shape;402;g2cccc2e7f7c_1_221"/>
            <p:cNvCxnSpPr>
              <a:endCxn id="396" idx="1"/>
            </p:cNvCxnSpPr>
            <p:nvPr/>
          </p:nvCxnSpPr>
          <p:spPr>
            <a:xfrm flipH="1" rot="10800000">
              <a:off x="3149233" y="862350"/>
              <a:ext cx="489000" cy="252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  <p:cxnSp>
          <p:nvCxnSpPr>
            <p:cNvPr id="403" name="Google Shape;403;g2cccc2e7f7c_1_221"/>
            <p:cNvCxnSpPr>
              <a:stCxn id="395" idx="3"/>
              <a:endCxn id="397" idx="1"/>
            </p:cNvCxnSpPr>
            <p:nvPr/>
          </p:nvCxnSpPr>
          <p:spPr>
            <a:xfrm>
              <a:off x="3163023" y="1131325"/>
              <a:ext cx="475200" cy="234000"/>
            </a:xfrm>
            <a:prstGeom prst="curvedConnector3">
              <a:avLst>
                <a:gd fmla="val 50001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  <p:cxnSp>
          <p:nvCxnSpPr>
            <p:cNvPr id="404" name="Google Shape;404;g2cccc2e7f7c_1_221"/>
            <p:cNvCxnSpPr>
              <a:stCxn id="396" idx="3"/>
              <a:endCxn id="398" idx="1"/>
            </p:cNvCxnSpPr>
            <p:nvPr/>
          </p:nvCxnSpPr>
          <p:spPr>
            <a:xfrm>
              <a:off x="4897633" y="862350"/>
              <a:ext cx="726000" cy="600"/>
            </a:xfrm>
            <a:prstGeom prst="curvedConnector3">
              <a:avLst>
                <a:gd fmla="val 49999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  <p:cxnSp>
          <p:nvCxnSpPr>
            <p:cNvPr id="405" name="Google Shape;405;g2cccc2e7f7c_1_221"/>
            <p:cNvCxnSpPr>
              <a:stCxn id="397" idx="3"/>
              <a:endCxn id="400" idx="1"/>
            </p:cNvCxnSpPr>
            <p:nvPr/>
          </p:nvCxnSpPr>
          <p:spPr>
            <a:xfrm flipH="1" rot="10800000">
              <a:off x="4897633" y="1154350"/>
              <a:ext cx="2191500" cy="2109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  <p:cxnSp>
          <p:nvCxnSpPr>
            <p:cNvPr id="406" name="Google Shape;406;g2cccc2e7f7c_1_221"/>
            <p:cNvCxnSpPr>
              <a:stCxn id="397" idx="3"/>
              <a:endCxn id="401" idx="1"/>
            </p:cNvCxnSpPr>
            <p:nvPr/>
          </p:nvCxnSpPr>
          <p:spPr>
            <a:xfrm>
              <a:off x="4897633" y="1365250"/>
              <a:ext cx="2191500" cy="2109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</p:grpSp>
      <p:grpSp>
        <p:nvGrpSpPr>
          <p:cNvPr id="407" name="Google Shape;407;g2cccc2e7f7c_1_221"/>
          <p:cNvGrpSpPr/>
          <p:nvPr/>
        </p:nvGrpSpPr>
        <p:grpSpPr>
          <a:xfrm>
            <a:off x="0" y="1845163"/>
            <a:ext cx="9147000" cy="3314145"/>
            <a:chOff x="0" y="1845163"/>
            <a:chExt cx="9147000" cy="3314145"/>
          </a:xfrm>
        </p:grpSpPr>
        <p:cxnSp>
          <p:nvCxnSpPr>
            <p:cNvPr id="408" name="Google Shape;408;g2cccc2e7f7c_1_221"/>
            <p:cNvCxnSpPr/>
            <p:nvPr/>
          </p:nvCxnSpPr>
          <p:spPr>
            <a:xfrm flipH="1" rot="10800000">
              <a:off x="3000" y="1845163"/>
              <a:ext cx="9144000" cy="9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9" name="Google Shape;409;g2cccc2e7f7c_1_221"/>
            <p:cNvSpPr/>
            <p:nvPr/>
          </p:nvSpPr>
          <p:spPr>
            <a:xfrm>
              <a:off x="3040" y="1845168"/>
              <a:ext cx="3045900" cy="355800"/>
            </a:xfrm>
            <a:prstGeom prst="rect">
              <a:avLst/>
            </a:prstGeom>
            <a:solidFill>
              <a:srgbClr val="EFEFE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1" lang="en" sz="1800">
                  <a:latin typeface="Lexend"/>
                  <a:ea typeface="Lexend"/>
                  <a:cs typeface="Lexend"/>
                  <a:sym typeface="Lexend"/>
                </a:rPr>
                <a:t>NLVR2 </a:t>
              </a:r>
              <a:r>
                <a:rPr b="1" lang="en" sz="1200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  <a:t>(NL for Visual Reasoning)</a:t>
              </a:r>
              <a:endParaRPr b="1" sz="1200">
                <a:solidFill>
                  <a:srgbClr val="252525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10" name="Google Shape;410;g2cccc2e7f7c_1_221"/>
            <p:cNvSpPr txBox="1"/>
            <p:nvPr/>
          </p:nvSpPr>
          <p:spPr>
            <a:xfrm>
              <a:off x="0" y="2201045"/>
              <a:ext cx="3045900" cy="2958262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b="1" lang="en" sz="100">
                  <a:solidFill>
                    <a:srgbClr val="434343"/>
                  </a:solidFill>
                  <a:latin typeface="Lexend"/>
                  <a:ea typeface="Lexend"/>
                  <a:cs typeface="Lexend"/>
                  <a:sym typeface="Lexend"/>
                </a:rPr>
              </a:br>
              <a:br>
                <a:rPr b="1" lang="en" sz="100">
                  <a:solidFill>
                    <a:srgbClr val="434343"/>
                  </a:solidFill>
                  <a:latin typeface="Lexend"/>
                  <a:ea typeface="Lexend"/>
                  <a:cs typeface="Lexend"/>
                  <a:sym typeface="Lexend"/>
                </a:rPr>
              </a:b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pic>
          <p:nvPicPr>
            <p:cNvPr id="411" name="Google Shape;411;g2cccc2e7f7c_1_2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5150" y="2330150"/>
              <a:ext cx="2829700" cy="166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2" name="Google Shape;412;g2cccc2e7f7c_1_221"/>
            <p:cNvSpPr txBox="1"/>
            <p:nvPr/>
          </p:nvSpPr>
          <p:spPr>
            <a:xfrm>
              <a:off x="82200" y="3990150"/>
              <a:ext cx="2829600" cy="10485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  <a:t>Simple True/False </a:t>
              </a:r>
              <a:r>
                <a:rPr lang="en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  <a:t>questions</a:t>
              </a:r>
              <a:r>
                <a:rPr lang="en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  <a:t> on a pair of images</a:t>
              </a:r>
              <a:endParaRPr i="0" u="none" cap="none" strike="noStrike">
                <a:solidFill>
                  <a:srgbClr val="252525"/>
                </a:solidFill>
                <a:latin typeface="Lexend Medium"/>
                <a:ea typeface="Lexend Medium"/>
                <a:cs typeface="Lexend Medium"/>
                <a:sym typeface="Lexend Medium"/>
              </a:endParaRPr>
            </a:p>
          </p:txBody>
        </p:sp>
      </p:grpSp>
      <p:grpSp>
        <p:nvGrpSpPr>
          <p:cNvPr id="413" name="Google Shape;413;g2cccc2e7f7c_1_221"/>
          <p:cNvGrpSpPr/>
          <p:nvPr/>
        </p:nvGrpSpPr>
        <p:grpSpPr>
          <a:xfrm>
            <a:off x="3045900" y="1845168"/>
            <a:ext cx="3048940" cy="3314139"/>
            <a:chOff x="3045900" y="1845168"/>
            <a:chExt cx="3048940" cy="3314139"/>
          </a:xfrm>
        </p:grpSpPr>
        <p:grpSp>
          <p:nvGrpSpPr>
            <p:cNvPr id="414" name="Google Shape;414;g2cccc2e7f7c_1_221"/>
            <p:cNvGrpSpPr/>
            <p:nvPr/>
          </p:nvGrpSpPr>
          <p:grpSpPr>
            <a:xfrm>
              <a:off x="3045900" y="1845168"/>
              <a:ext cx="3048940" cy="3314139"/>
              <a:chOff x="0" y="1908350"/>
              <a:chExt cx="3002995" cy="3235200"/>
            </a:xfrm>
          </p:grpSpPr>
          <p:sp>
            <p:nvSpPr>
              <p:cNvPr id="415" name="Google Shape;415;g2cccc2e7f7c_1_221"/>
              <p:cNvSpPr/>
              <p:nvPr/>
            </p:nvSpPr>
            <p:spPr>
              <a:xfrm>
                <a:off x="2995" y="1908350"/>
                <a:ext cx="3000000" cy="347400"/>
              </a:xfrm>
              <a:prstGeom prst="rect">
                <a:avLst/>
              </a:prstGeom>
              <a:solidFill>
                <a:srgbClr val="EFEFE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rPr b="1" lang="en" sz="1800">
                    <a:latin typeface="Lexend"/>
                    <a:ea typeface="Lexend"/>
                    <a:cs typeface="Lexend"/>
                    <a:sym typeface="Lexend"/>
                  </a:rPr>
                  <a:t>V</a:t>
                </a:r>
                <a:r>
                  <a:rPr b="1" lang="en" sz="1800">
                    <a:latin typeface="Lexend"/>
                    <a:ea typeface="Lexend"/>
                    <a:cs typeface="Lexend"/>
                    <a:sym typeface="Lexend"/>
                  </a:rPr>
                  <a:t>QA (Visual QnA)</a:t>
                </a:r>
                <a:r>
                  <a:rPr b="1" lang="en" sz="1800">
                    <a:latin typeface="Lexend"/>
                    <a:ea typeface="Lexend"/>
                    <a:cs typeface="Lexend"/>
                    <a:sym typeface="Lexend"/>
                  </a:rPr>
                  <a:t> </a:t>
                </a:r>
                <a:endParaRPr b="1" i="0" sz="1800" u="none" cap="none" strike="noStrike">
                  <a:solidFill>
                    <a:srgbClr val="000000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  <p:sp>
            <p:nvSpPr>
              <p:cNvPr id="416" name="Google Shape;416;g2cccc2e7f7c_1_221"/>
              <p:cNvSpPr txBox="1"/>
              <p:nvPr/>
            </p:nvSpPr>
            <p:spPr>
              <a:xfrm>
                <a:off x="0" y="2255750"/>
                <a:ext cx="3000000" cy="2887800"/>
              </a:xfrm>
              <a:prstGeom prst="rect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/>
              </a:p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</p:grpSp>
        <p:pic>
          <p:nvPicPr>
            <p:cNvPr id="417" name="Google Shape;417;g2cccc2e7f7c_1_2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157050" y="2330150"/>
              <a:ext cx="2829700" cy="1660000"/>
            </a:xfrm>
            <a:prstGeom prst="rect">
              <a:avLst/>
            </a:prstGeom>
            <a:noFill/>
            <a:ln cap="flat" cmpd="sng" w="9525">
              <a:solidFill>
                <a:srgbClr val="252525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418" name="Google Shape;418;g2cccc2e7f7c_1_221"/>
            <p:cNvSpPr txBox="1"/>
            <p:nvPr/>
          </p:nvSpPr>
          <p:spPr>
            <a:xfrm>
              <a:off x="3157100" y="3990150"/>
              <a:ext cx="2829600" cy="10485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Lexend"/>
                  <a:ea typeface="Lexend"/>
                  <a:cs typeface="Lexend"/>
                  <a:sym typeface="Lexend"/>
                </a:rPr>
                <a:t>Open-ended questions about images. These questions require an understanding of vision, language and commonsense knowledge to answer</a:t>
              </a:r>
              <a:endParaRPr sz="1100">
                <a:solidFill>
                  <a:srgbClr val="252525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419" name="Google Shape;419;g2cccc2e7f7c_1_221"/>
          <p:cNvGrpSpPr/>
          <p:nvPr/>
        </p:nvGrpSpPr>
        <p:grpSpPr>
          <a:xfrm>
            <a:off x="6094846" y="1845168"/>
            <a:ext cx="3048940" cy="3314139"/>
            <a:chOff x="6094846" y="1845168"/>
            <a:chExt cx="3048940" cy="3314139"/>
          </a:xfrm>
        </p:grpSpPr>
        <p:grpSp>
          <p:nvGrpSpPr>
            <p:cNvPr id="420" name="Google Shape;420;g2cccc2e7f7c_1_221"/>
            <p:cNvGrpSpPr/>
            <p:nvPr/>
          </p:nvGrpSpPr>
          <p:grpSpPr>
            <a:xfrm>
              <a:off x="6094846" y="1845168"/>
              <a:ext cx="3048940" cy="3314139"/>
              <a:chOff x="0" y="1908350"/>
              <a:chExt cx="3002995" cy="3235200"/>
            </a:xfrm>
          </p:grpSpPr>
          <p:sp>
            <p:nvSpPr>
              <p:cNvPr id="421" name="Google Shape;421;g2cccc2e7f7c_1_221"/>
              <p:cNvSpPr/>
              <p:nvPr/>
            </p:nvSpPr>
            <p:spPr>
              <a:xfrm>
                <a:off x="2995" y="1908350"/>
                <a:ext cx="3000000" cy="347400"/>
              </a:xfrm>
              <a:prstGeom prst="rect">
                <a:avLst/>
              </a:prstGeom>
              <a:solidFill>
                <a:srgbClr val="EFEFE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rPr b="1" lang="en" sz="1800">
                    <a:latin typeface="Lexend"/>
                    <a:ea typeface="Lexend"/>
                    <a:cs typeface="Lexend"/>
                    <a:sym typeface="Lexend"/>
                  </a:rPr>
                  <a:t>GQA (General QnA)</a:t>
                </a:r>
                <a:endParaRPr b="1" i="0" sz="1800" u="none" cap="none" strike="noStrike">
                  <a:solidFill>
                    <a:srgbClr val="000000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  <p:sp>
            <p:nvSpPr>
              <p:cNvPr id="422" name="Google Shape;422;g2cccc2e7f7c_1_221"/>
              <p:cNvSpPr txBox="1"/>
              <p:nvPr/>
            </p:nvSpPr>
            <p:spPr>
              <a:xfrm>
                <a:off x="0" y="2255750"/>
                <a:ext cx="3000000" cy="2887800"/>
              </a:xfrm>
              <a:prstGeom prst="rect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br>
                  <a:rPr b="1" lang="en" sz="100">
                    <a:solidFill>
                      <a:srgbClr val="434343"/>
                    </a:solidFill>
                    <a:latin typeface="Lexend"/>
                    <a:ea typeface="Lexend"/>
                    <a:cs typeface="Lexend"/>
                    <a:sym typeface="Lexend"/>
                  </a:rPr>
                </a:br>
                <a:endParaRPr sz="1000"/>
              </a:p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</p:grpSp>
        <p:pic>
          <p:nvPicPr>
            <p:cNvPr id="423" name="Google Shape;423;g2cccc2e7f7c_1_2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228950" y="2330150"/>
              <a:ext cx="2829600" cy="16600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424" name="Google Shape;424;g2cccc2e7f7c_1_221"/>
            <p:cNvSpPr txBox="1"/>
            <p:nvPr/>
          </p:nvSpPr>
          <p:spPr>
            <a:xfrm>
              <a:off x="6239250" y="3990150"/>
              <a:ext cx="2829600" cy="10485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  <a:t>More </a:t>
              </a:r>
              <a:r>
                <a:rPr lang="en" sz="1100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  <a:t>fine tuned</a:t>
              </a:r>
              <a:r>
                <a:rPr lang="en" sz="1100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  <a:t> question</a:t>
              </a:r>
              <a:endParaRPr sz="1100">
                <a:solidFill>
                  <a:srgbClr val="252525"/>
                </a:solidFill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  <a:t>  ? Is the bowl to the right of the green   </a:t>
              </a:r>
              <a:endParaRPr sz="1100">
                <a:solidFill>
                  <a:srgbClr val="252525"/>
                </a:solidFill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  <a:t>    apple? </a:t>
              </a:r>
              <a:endParaRPr sz="1100">
                <a:solidFill>
                  <a:srgbClr val="252525"/>
                </a:solidFill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  <a:t> ? What type of fruit in the image is </a:t>
              </a:r>
              <a:br>
                <a:rPr lang="en" sz="1100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</a:br>
              <a:r>
                <a:rPr lang="en" sz="1100">
                  <a:solidFill>
                    <a:srgbClr val="252525"/>
                  </a:solidFill>
                  <a:latin typeface="Lexend"/>
                  <a:ea typeface="Lexend"/>
                  <a:cs typeface="Lexend"/>
                  <a:sym typeface="Lexend"/>
                </a:rPr>
                <a:t>    round?</a:t>
              </a:r>
              <a:endParaRPr i="0" sz="1100" u="none" cap="none" strike="noStrike">
                <a:solidFill>
                  <a:srgbClr val="252525"/>
                </a:solidFill>
                <a:latin typeface="Lexend Medium"/>
                <a:ea typeface="Lexend Medium"/>
                <a:cs typeface="Lexend Medium"/>
                <a:sym typeface="Lexend Medium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9" name="Google Shape;429;g2cccc2e7f7c_4_3"/>
          <p:cNvGraphicFramePr/>
          <p:nvPr/>
        </p:nvGraphicFramePr>
        <p:xfrm>
          <a:off x="91888" y="36013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{00E38124-F4E8-4ED9-8292-D6B3214E9DBA}</a:tableStyleId>
              </a:tblPr>
              <a:tblGrid>
                <a:gridCol w="1389200"/>
                <a:gridCol w="1301125"/>
                <a:gridCol w="1345150"/>
              </a:tblGrid>
              <a:tr h="746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4972A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Full fine-tuning</a:t>
                      </a:r>
                      <a:endParaRPr b="1" sz="1200">
                        <a:solidFill>
                          <a:srgbClr val="44972A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Adapter training</a:t>
                      </a:r>
                      <a:endParaRPr b="1" sz="1200">
                        <a:solidFill>
                          <a:srgbClr val="44972A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2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Updated Parameters</a:t>
                      </a:r>
                      <a:endParaRPr b="1" sz="1200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100% </a:t>
                      </a:r>
                      <a:endParaRPr b="1" sz="1200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4%</a:t>
                      </a:r>
                      <a:endParaRPr sz="1500">
                        <a:solidFill>
                          <a:srgbClr val="44972A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30" name="Google Shape;430;g2cccc2e7f7c_4_3"/>
          <p:cNvSpPr txBox="1"/>
          <p:nvPr/>
        </p:nvSpPr>
        <p:spPr>
          <a:xfrm>
            <a:off x="0" y="-3"/>
            <a:ext cx="9144000" cy="501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7425" lIns="91425" spcFirstLastPara="1" rIns="91425" wrap="square" tIns="27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2900">
                <a:solidFill>
                  <a:srgbClr val="44972A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INPUT AND OUTPUT </a:t>
            </a:r>
            <a:endParaRPr b="0" i="0" sz="2900" u="none" cap="none" strike="noStrike">
              <a:solidFill>
                <a:srgbClr val="252525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grpSp>
        <p:nvGrpSpPr>
          <p:cNvPr id="431" name="Google Shape;431;g2cccc2e7f7c_4_3"/>
          <p:cNvGrpSpPr/>
          <p:nvPr/>
        </p:nvGrpSpPr>
        <p:grpSpPr>
          <a:xfrm>
            <a:off x="91800" y="674625"/>
            <a:ext cx="4035663" cy="2754025"/>
            <a:chOff x="91813" y="603550"/>
            <a:chExt cx="4035663" cy="2754025"/>
          </a:xfrm>
        </p:grpSpPr>
        <p:pic>
          <p:nvPicPr>
            <p:cNvPr id="432" name="Google Shape;432;g2cccc2e7f7c_4_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1875" y="603550"/>
              <a:ext cx="4035600" cy="2372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33" name="Google Shape;433;g2cccc2e7f7c_4_3"/>
            <p:cNvSpPr txBox="1"/>
            <p:nvPr/>
          </p:nvSpPr>
          <p:spPr>
            <a:xfrm>
              <a:off x="91813" y="2975975"/>
              <a:ext cx="4035600" cy="3816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6575" lIns="91425" spcFirstLastPara="1" rIns="91425" wrap="square" tIns="3657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lt1"/>
                  </a:solidFill>
                  <a:latin typeface="Lexend ExtraBold"/>
                  <a:ea typeface="Lexend ExtraBold"/>
                  <a:cs typeface="Lexend ExtraBold"/>
                  <a:sym typeface="Lexend ExtraBold"/>
                </a:rPr>
                <a:t>General Representation of Vision-Language Model using CLIP encoder and Language mode (BART/T5) backbone</a:t>
              </a:r>
              <a:endParaRPr b="0" i="0" sz="7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grpSp>
        <p:nvGrpSpPr>
          <p:cNvPr id="434" name="Google Shape;434;g2cccc2e7f7c_4_3"/>
          <p:cNvGrpSpPr/>
          <p:nvPr/>
        </p:nvGrpSpPr>
        <p:grpSpPr>
          <a:xfrm>
            <a:off x="4184300" y="603550"/>
            <a:ext cx="4905949" cy="4396975"/>
            <a:chOff x="4184300" y="603550"/>
            <a:chExt cx="4905949" cy="4396975"/>
          </a:xfrm>
        </p:grpSpPr>
        <p:pic>
          <p:nvPicPr>
            <p:cNvPr id="435" name="Google Shape;435;g2cccc2e7f7c_4_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84300" y="603550"/>
              <a:ext cx="4905949" cy="4085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36" name="Google Shape;436;g2cccc2e7f7c_4_3"/>
            <p:cNvSpPr txBox="1"/>
            <p:nvPr/>
          </p:nvSpPr>
          <p:spPr>
            <a:xfrm>
              <a:off x="4199175" y="4649525"/>
              <a:ext cx="4876200" cy="3510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6575" lIns="91425" spcFirstLastPara="1" rIns="91425" wrap="square" tIns="3657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900">
                  <a:solidFill>
                    <a:schemeClr val="lt1"/>
                  </a:solidFill>
                  <a:latin typeface="Lexend ExtraBold"/>
                  <a:ea typeface="Lexend ExtraBold"/>
                  <a:cs typeface="Lexend ExtraBold"/>
                  <a:sym typeface="Lexend ExtraBold"/>
                </a:rPr>
                <a:t>Framework for V&amp;L tasks using adapter based modules. Green AND yellow color refers to trainable parameters and blue color refers to frozen ones.</a:t>
              </a:r>
              <a:endParaRPr b="0" i="0" sz="6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cccc2e7f7c_0_534"/>
          <p:cNvSpPr txBox="1"/>
          <p:nvPr/>
        </p:nvSpPr>
        <p:spPr>
          <a:xfrm>
            <a:off x="0" y="-3"/>
            <a:ext cx="9144000" cy="544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75" lIns="91425" spcFirstLastPara="1" rIns="91425" wrap="square" tIns="182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lang="en" sz="3300"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b="1" lang="en" sz="3000">
                <a:solidFill>
                  <a:srgbClr val="44972A"/>
                </a:solidFill>
                <a:latin typeface="Lexend"/>
                <a:ea typeface="Lexend"/>
                <a:cs typeface="Lexend"/>
                <a:sym typeface="Lexend"/>
              </a:rPr>
              <a:t>PROGRESS AND PLAN</a:t>
            </a:r>
            <a:endParaRPr sz="2900">
              <a:solidFill>
                <a:srgbClr val="44972A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442" name="Google Shape;442;g2cccc2e7f7c_0_534"/>
          <p:cNvSpPr/>
          <p:nvPr/>
        </p:nvSpPr>
        <p:spPr>
          <a:xfrm rot="-590264">
            <a:off x="6116980" y="1910761"/>
            <a:ext cx="1573233" cy="52999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43" name="Google Shape;443;g2cccc2e7f7c_0_534"/>
          <p:cNvSpPr/>
          <p:nvPr/>
        </p:nvSpPr>
        <p:spPr>
          <a:xfrm flipH="1" rot="590264">
            <a:off x="4625272" y="1910761"/>
            <a:ext cx="1573233" cy="52999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44" name="Google Shape;444;g2cccc2e7f7c_0_534"/>
          <p:cNvSpPr/>
          <p:nvPr/>
        </p:nvSpPr>
        <p:spPr>
          <a:xfrm rot="-590264">
            <a:off x="3146477" y="1910761"/>
            <a:ext cx="1573233" cy="52999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45" name="Google Shape;445;g2cccc2e7f7c_0_534"/>
          <p:cNvSpPr/>
          <p:nvPr/>
        </p:nvSpPr>
        <p:spPr>
          <a:xfrm flipH="1" rot="590264">
            <a:off x="1654753" y="1910761"/>
            <a:ext cx="1573233" cy="52999"/>
          </a:xfrm>
          <a:prstGeom prst="roundRect">
            <a:avLst>
              <a:gd fmla="val 50000" name="adj"/>
            </a:avLst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46" name="Google Shape;446;g2cccc2e7f7c_0_534"/>
          <p:cNvSpPr/>
          <p:nvPr/>
        </p:nvSpPr>
        <p:spPr>
          <a:xfrm rot="-590264">
            <a:off x="175958" y="1910761"/>
            <a:ext cx="1573233" cy="52999"/>
          </a:xfrm>
          <a:prstGeom prst="roundRect">
            <a:avLst>
              <a:gd fmla="val 50000" name="adj"/>
            </a:avLst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447" name="Google Shape;447;g2cccc2e7f7c_0_534"/>
          <p:cNvGrpSpPr/>
          <p:nvPr/>
        </p:nvGrpSpPr>
        <p:grpSpPr>
          <a:xfrm>
            <a:off x="1975681" y="1817318"/>
            <a:ext cx="2477763" cy="1047339"/>
            <a:chOff x="2114740" y="2543425"/>
            <a:chExt cx="1712700" cy="1230715"/>
          </a:xfrm>
        </p:grpSpPr>
        <p:sp>
          <p:nvSpPr>
            <p:cNvPr id="448" name="Google Shape;448;g2cccc2e7f7c_0_534"/>
            <p:cNvSpPr/>
            <p:nvPr/>
          </p:nvSpPr>
          <p:spPr>
            <a:xfrm rot="-1789476">
              <a:off x="2888080" y="2572699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49" name="Google Shape;449;g2cccc2e7f7c_0_534"/>
            <p:cNvSpPr/>
            <p:nvPr/>
          </p:nvSpPr>
          <p:spPr>
            <a:xfrm>
              <a:off x="2114740" y="307064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0" name="Google Shape;450;g2cccc2e7f7c_0_534"/>
            <p:cNvSpPr txBox="1"/>
            <p:nvPr/>
          </p:nvSpPr>
          <p:spPr>
            <a:xfrm>
              <a:off x="2158990" y="3107840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Full </a:t>
              </a:r>
              <a:r>
                <a:rPr b="1" lang="en" sz="11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Fine</a:t>
              </a:r>
              <a:r>
                <a:rPr b="1" lang="en" sz="11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 Tuned on 3 Datasets  </a:t>
              </a:r>
              <a:br>
                <a:rPr b="1" lang="en" sz="12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</a:br>
              <a:r>
                <a:rPr b="1" lang="en" sz="12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(</a:t>
              </a:r>
              <a:r>
                <a:rPr b="1" lang="en" sz="1200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CLIP Encoder frozen)</a:t>
              </a:r>
              <a:endParaRPr b="1" sz="12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1" name="Google Shape;451;g2cccc2e7f7c_0_534"/>
            <p:cNvSpPr/>
            <p:nvPr/>
          </p:nvSpPr>
          <p:spPr>
            <a:xfrm>
              <a:off x="2926090" y="3005991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452" name="Google Shape;452;g2cccc2e7f7c_0_534"/>
          <p:cNvGrpSpPr/>
          <p:nvPr/>
        </p:nvGrpSpPr>
        <p:grpSpPr>
          <a:xfrm>
            <a:off x="457979" y="839544"/>
            <a:ext cx="2477763" cy="1060987"/>
            <a:chOff x="1072790" y="1221570"/>
            <a:chExt cx="1712700" cy="1246754"/>
          </a:xfrm>
        </p:grpSpPr>
        <p:sp>
          <p:nvSpPr>
            <p:cNvPr id="453" name="Google Shape;453;g2cccc2e7f7c_0_534"/>
            <p:cNvSpPr/>
            <p:nvPr/>
          </p:nvSpPr>
          <p:spPr>
            <a:xfrm>
              <a:off x="1072790" y="122157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4" name="Google Shape;454;g2cccc2e7f7c_0_534"/>
            <p:cNvSpPr/>
            <p:nvPr/>
          </p:nvSpPr>
          <p:spPr>
            <a:xfrm rot="10800000">
              <a:off x="1884115" y="1920663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5" name="Google Shape;455;g2cccc2e7f7c_0_534"/>
            <p:cNvSpPr txBox="1"/>
            <p:nvPr/>
          </p:nvSpPr>
          <p:spPr>
            <a:xfrm>
              <a:off x="1117040" y="1258770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Paper Understanding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6" name="Google Shape;456;g2cccc2e7f7c_0_534"/>
            <p:cNvSpPr/>
            <p:nvPr/>
          </p:nvSpPr>
          <p:spPr>
            <a:xfrm rot="-1789476">
              <a:off x="1846080" y="2278597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457" name="Google Shape;457;g2cccc2e7f7c_0_534"/>
          <p:cNvGrpSpPr/>
          <p:nvPr/>
        </p:nvGrpSpPr>
        <p:grpSpPr>
          <a:xfrm>
            <a:off x="3417558" y="839544"/>
            <a:ext cx="2477763" cy="1060987"/>
            <a:chOff x="3123140" y="1221570"/>
            <a:chExt cx="1712700" cy="1246754"/>
          </a:xfrm>
        </p:grpSpPr>
        <p:sp>
          <p:nvSpPr>
            <p:cNvPr id="458" name="Google Shape;458;g2cccc2e7f7c_0_534"/>
            <p:cNvSpPr/>
            <p:nvPr/>
          </p:nvSpPr>
          <p:spPr>
            <a:xfrm rot="-1789476">
              <a:off x="3899258" y="2278597"/>
              <a:ext cx="160451" cy="160451"/>
            </a:xfrm>
            <a:prstGeom prst="ellipse">
              <a:avLst/>
            </a:prstGeom>
            <a:solidFill>
              <a:srgbClr val="EFEFE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9" name="Google Shape;459;g2cccc2e7f7c_0_534"/>
            <p:cNvSpPr/>
            <p:nvPr/>
          </p:nvSpPr>
          <p:spPr>
            <a:xfrm>
              <a:off x="3123140" y="122157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0" name="Google Shape;460;g2cccc2e7f7c_0_534"/>
            <p:cNvSpPr/>
            <p:nvPr/>
          </p:nvSpPr>
          <p:spPr>
            <a:xfrm rot="10800000">
              <a:off x="3934465" y="1920663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1" name="Google Shape;461;g2cccc2e7f7c_0_534"/>
            <p:cNvSpPr txBox="1"/>
            <p:nvPr/>
          </p:nvSpPr>
          <p:spPr>
            <a:xfrm>
              <a:off x="3167390" y="1258770"/>
              <a:ext cx="1624200" cy="6246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900">
                  <a:solidFill>
                    <a:srgbClr val="5E5E5E"/>
                  </a:solidFill>
                  <a:latin typeface="Lexend"/>
                  <a:ea typeface="Lexend"/>
                  <a:cs typeface="Lexend"/>
                  <a:sym typeface="Lexend"/>
                </a:rPr>
                <a:t>I</a:t>
              </a:r>
              <a:r>
                <a:rPr b="1" lang="en" sz="800">
                  <a:solidFill>
                    <a:srgbClr val="5E5E5E"/>
                  </a:solidFill>
                  <a:latin typeface="Lexend"/>
                  <a:ea typeface="Lexend"/>
                  <a:cs typeface="Lexend"/>
                  <a:sym typeface="Lexend"/>
                </a:rPr>
                <a:t>mplementation of Vanilla Adapter,</a:t>
              </a:r>
              <a:r>
                <a:rPr b="1" lang="en" sz="800">
                  <a:solidFill>
                    <a:srgbClr val="5E5E5E"/>
                  </a:solidFill>
                  <a:latin typeface="Lexend"/>
                  <a:ea typeface="Lexend"/>
                  <a:cs typeface="Lexend"/>
                  <a:sym typeface="Lexend"/>
                </a:rPr>
                <a:t>Hyper Former</a:t>
              </a:r>
              <a:r>
                <a:rPr b="1" lang="en" sz="800">
                  <a:solidFill>
                    <a:srgbClr val="5E5E5E"/>
                  </a:solidFill>
                  <a:latin typeface="Lexend"/>
                  <a:ea typeface="Lexend"/>
                  <a:cs typeface="Lexend"/>
                  <a:sym typeface="Lexend"/>
                </a:rPr>
                <a:t>,</a:t>
              </a:r>
              <a:r>
                <a:rPr b="1" lang="en" sz="800">
                  <a:solidFill>
                    <a:srgbClr val="5E5E5E"/>
                  </a:solidFill>
                  <a:latin typeface="Lexend"/>
                  <a:ea typeface="Lexend"/>
                  <a:cs typeface="Lexend"/>
                  <a:sym typeface="Lexend"/>
                </a:rPr>
                <a:t>Compactor,LoRA and prompt tuning</a:t>
              </a:r>
              <a:endParaRPr b="1" sz="800">
                <a:solidFill>
                  <a:srgbClr val="5E5E5E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462" name="Google Shape;462;g2cccc2e7f7c_0_534"/>
          <p:cNvGrpSpPr/>
          <p:nvPr/>
        </p:nvGrpSpPr>
        <p:grpSpPr>
          <a:xfrm>
            <a:off x="6408688" y="839544"/>
            <a:ext cx="2477763" cy="1060987"/>
            <a:chOff x="5201245" y="1221570"/>
            <a:chExt cx="1712700" cy="1246754"/>
          </a:xfrm>
        </p:grpSpPr>
        <p:sp>
          <p:nvSpPr>
            <p:cNvPr id="463" name="Google Shape;463;g2cccc2e7f7c_0_534"/>
            <p:cNvSpPr/>
            <p:nvPr/>
          </p:nvSpPr>
          <p:spPr>
            <a:xfrm rot="-1789476">
              <a:off x="5977648" y="2278597"/>
              <a:ext cx="160451" cy="160451"/>
            </a:xfrm>
            <a:prstGeom prst="ellipse">
              <a:avLst/>
            </a:prstGeom>
            <a:solidFill>
              <a:srgbClr val="EFEFE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4" name="Google Shape;464;g2cccc2e7f7c_0_534"/>
            <p:cNvSpPr/>
            <p:nvPr/>
          </p:nvSpPr>
          <p:spPr>
            <a:xfrm>
              <a:off x="5201245" y="122157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5" name="Google Shape;465;g2cccc2e7f7c_0_534"/>
            <p:cNvSpPr/>
            <p:nvPr/>
          </p:nvSpPr>
          <p:spPr>
            <a:xfrm rot="10800000">
              <a:off x="6012570" y="1920663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6" name="Google Shape;466;g2cccc2e7f7c_0_534"/>
            <p:cNvSpPr txBox="1"/>
            <p:nvPr/>
          </p:nvSpPr>
          <p:spPr>
            <a:xfrm>
              <a:off x="5245495" y="1258770"/>
              <a:ext cx="1624200" cy="6246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000">
                  <a:solidFill>
                    <a:srgbClr val="5E5E5E"/>
                  </a:solidFill>
                  <a:latin typeface="Lexend"/>
                  <a:ea typeface="Lexend"/>
                  <a:cs typeface="Lexend"/>
                  <a:sym typeface="Lexend"/>
                </a:rPr>
                <a:t>Retrieval Based Visual  Question Answering </a:t>
              </a:r>
              <a:r>
                <a:rPr b="1" lang="en" sz="1000">
                  <a:solidFill>
                    <a:srgbClr val="222222"/>
                  </a:solidFill>
                  <a:latin typeface="Lexend"/>
                  <a:ea typeface="Lexend"/>
                  <a:cs typeface="Lexend"/>
                  <a:sym typeface="Lexend"/>
                </a:rPr>
                <a:t>[if time permits]</a:t>
              </a:r>
              <a:endParaRPr b="1" sz="1000">
                <a:solidFill>
                  <a:srgbClr val="222222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467" name="Google Shape;467;g2cccc2e7f7c_0_534"/>
          <p:cNvGrpSpPr/>
          <p:nvPr/>
        </p:nvGrpSpPr>
        <p:grpSpPr>
          <a:xfrm>
            <a:off x="4930444" y="1817318"/>
            <a:ext cx="2477763" cy="1047339"/>
            <a:chOff x="4165140" y="2543425"/>
            <a:chExt cx="1712700" cy="1230715"/>
          </a:xfrm>
        </p:grpSpPr>
        <p:sp>
          <p:nvSpPr>
            <p:cNvPr id="468" name="Google Shape;468;g2cccc2e7f7c_0_534"/>
            <p:cNvSpPr/>
            <p:nvPr/>
          </p:nvSpPr>
          <p:spPr>
            <a:xfrm rot="-1789476">
              <a:off x="4941257" y="2572699"/>
              <a:ext cx="160451" cy="160451"/>
            </a:xfrm>
            <a:prstGeom prst="ellipse">
              <a:avLst/>
            </a:prstGeom>
            <a:solidFill>
              <a:srgbClr val="EFEFE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9" name="Google Shape;469;g2cccc2e7f7c_0_534"/>
            <p:cNvSpPr/>
            <p:nvPr/>
          </p:nvSpPr>
          <p:spPr>
            <a:xfrm>
              <a:off x="4165140" y="307064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0" name="Google Shape;470;g2cccc2e7f7c_0_534"/>
            <p:cNvSpPr txBox="1"/>
            <p:nvPr/>
          </p:nvSpPr>
          <p:spPr>
            <a:xfrm>
              <a:off x="4209390" y="3107840"/>
              <a:ext cx="1624200" cy="6246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900">
                  <a:solidFill>
                    <a:srgbClr val="5E5E5E"/>
                  </a:solidFill>
                  <a:latin typeface="Lexend"/>
                  <a:ea typeface="Lexend"/>
                  <a:cs typeface="Lexend"/>
                  <a:sym typeface="Lexend"/>
                </a:rPr>
                <a:t>Analyse these models for captioning tasks and assess its performance</a:t>
              </a:r>
              <a:endParaRPr b="1" sz="900">
                <a:solidFill>
                  <a:srgbClr val="5E5E5E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1" name="Google Shape;471;g2cccc2e7f7c_0_534"/>
            <p:cNvSpPr/>
            <p:nvPr/>
          </p:nvSpPr>
          <p:spPr>
            <a:xfrm>
              <a:off x="4976490" y="3005991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aphicFrame>
        <p:nvGraphicFramePr>
          <p:cNvPr id="472" name="Google Shape;472;g2cccc2e7f7c_0_534"/>
          <p:cNvGraphicFramePr/>
          <p:nvPr/>
        </p:nvGraphicFramePr>
        <p:xfrm>
          <a:off x="969188" y="3064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{00E38124-F4E8-4ED9-8292-D6B3214E9DBA}</a:tableStyleId>
              </a:tblPr>
              <a:tblGrid>
                <a:gridCol w="1728525"/>
                <a:gridCol w="2707425"/>
                <a:gridCol w="2769675"/>
              </a:tblGrid>
              <a:tr h="325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Task</a:t>
                      </a:r>
                      <a:endParaRPr b="1">
                        <a:solidFill>
                          <a:srgbClr val="44972A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Accuracy</a:t>
                      </a:r>
                      <a:br>
                        <a:rPr b="1" lang="en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</a:br>
                      <a:r>
                        <a:rPr b="1" lang="en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(CLIP Encoder - BART LM)</a:t>
                      </a:r>
                      <a:endParaRPr b="1">
                        <a:solidFill>
                          <a:srgbClr val="44972A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Accuracy</a:t>
                      </a:r>
                      <a:br>
                        <a:rPr b="1" lang="en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</a:br>
                      <a:r>
                        <a:rPr b="1" lang="en" sz="1200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(Fast RCnn Encoder - BART LM)</a:t>
                      </a:r>
                      <a:endParaRPr b="1" sz="1200">
                        <a:solidFill>
                          <a:srgbClr val="44972A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25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NLVR2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74.236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72.3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25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VQA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70.842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67.8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25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GQA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55.569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57.3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Google Shape;477;g2cccc2e7f7c_0_3172"/>
          <p:cNvGrpSpPr/>
          <p:nvPr/>
        </p:nvGrpSpPr>
        <p:grpSpPr>
          <a:xfrm flipH="1" rot="-899428">
            <a:off x="409365" y="357672"/>
            <a:ext cx="774057" cy="887635"/>
            <a:chOff x="10599594" y="1185862"/>
            <a:chExt cx="1032043" cy="1183475"/>
          </a:xfrm>
        </p:grpSpPr>
        <p:sp>
          <p:nvSpPr>
            <p:cNvPr id="478" name="Google Shape;478;g2cccc2e7f7c_0_3172"/>
            <p:cNvSpPr/>
            <p:nvPr/>
          </p:nvSpPr>
          <p:spPr>
            <a:xfrm>
              <a:off x="10599594" y="1185918"/>
              <a:ext cx="1032036" cy="1183322"/>
            </a:xfrm>
            <a:custGeom>
              <a:rect b="b" l="l" r="r" t="t"/>
              <a:pathLst>
                <a:path extrusionOk="0" h="1183322" w="1032036">
                  <a:moveTo>
                    <a:pt x="699438" y="0"/>
                  </a:moveTo>
                  <a:cubicBezTo>
                    <a:pt x="699438" y="0"/>
                    <a:pt x="611791" y="86355"/>
                    <a:pt x="583910" y="219335"/>
                  </a:cubicBezTo>
                  <a:cubicBezTo>
                    <a:pt x="580789" y="234197"/>
                    <a:pt x="576731" y="248824"/>
                    <a:pt x="573235" y="264334"/>
                  </a:cubicBezTo>
                  <a:cubicBezTo>
                    <a:pt x="533352" y="178670"/>
                    <a:pt x="480310" y="122855"/>
                    <a:pt x="480310" y="122855"/>
                  </a:cubicBezTo>
                  <a:cubicBezTo>
                    <a:pt x="480310" y="122855"/>
                    <a:pt x="452878" y="152336"/>
                    <a:pt x="426940" y="229589"/>
                  </a:cubicBezTo>
                  <a:cubicBezTo>
                    <a:pt x="424602" y="223320"/>
                    <a:pt x="420564" y="210461"/>
                    <a:pt x="418782" y="206363"/>
                  </a:cubicBezTo>
                  <a:cubicBezTo>
                    <a:pt x="356638" y="63363"/>
                    <a:pt x="269554" y="15069"/>
                    <a:pt x="269554" y="15069"/>
                  </a:cubicBezTo>
                  <a:cubicBezTo>
                    <a:pt x="269554" y="15069"/>
                    <a:pt x="227837" y="93775"/>
                    <a:pt x="246951" y="244035"/>
                  </a:cubicBezTo>
                  <a:cubicBezTo>
                    <a:pt x="247814" y="250786"/>
                    <a:pt x="249696" y="260517"/>
                    <a:pt x="250929" y="268312"/>
                  </a:cubicBezTo>
                  <a:cubicBezTo>
                    <a:pt x="216900" y="222898"/>
                    <a:pt x="188771" y="195687"/>
                    <a:pt x="188771" y="195687"/>
                  </a:cubicBezTo>
                  <a:cubicBezTo>
                    <a:pt x="188771" y="195687"/>
                    <a:pt x="181599" y="224151"/>
                    <a:pt x="173703" y="261823"/>
                  </a:cubicBezTo>
                  <a:cubicBezTo>
                    <a:pt x="99651" y="184496"/>
                    <a:pt x="5849" y="130389"/>
                    <a:pt x="5849" y="130389"/>
                  </a:cubicBezTo>
                  <a:cubicBezTo>
                    <a:pt x="5849" y="130389"/>
                    <a:pt x="-19440" y="286362"/>
                    <a:pt x="35150" y="480321"/>
                  </a:cubicBezTo>
                  <a:cubicBezTo>
                    <a:pt x="59065" y="565283"/>
                    <a:pt x="107755" y="627755"/>
                    <a:pt x="156122" y="672868"/>
                  </a:cubicBezTo>
                  <a:cubicBezTo>
                    <a:pt x="109463" y="670564"/>
                    <a:pt x="58175" y="668052"/>
                    <a:pt x="58175" y="668052"/>
                  </a:cubicBezTo>
                  <a:cubicBezTo>
                    <a:pt x="58175" y="668052"/>
                    <a:pt x="83062" y="788717"/>
                    <a:pt x="120754" y="922970"/>
                  </a:cubicBezTo>
                  <a:cubicBezTo>
                    <a:pt x="166664" y="1086504"/>
                    <a:pt x="208863" y="1155700"/>
                    <a:pt x="208863" y="1155700"/>
                  </a:cubicBezTo>
                  <a:cubicBezTo>
                    <a:pt x="208863" y="1155700"/>
                    <a:pt x="376342" y="1187291"/>
                    <a:pt x="502706" y="1182905"/>
                  </a:cubicBezTo>
                  <a:cubicBezTo>
                    <a:pt x="667305" y="1177198"/>
                    <a:pt x="810780" y="1150048"/>
                    <a:pt x="810780" y="1150048"/>
                  </a:cubicBezTo>
                  <a:cubicBezTo>
                    <a:pt x="810780" y="1150048"/>
                    <a:pt x="862135" y="1009773"/>
                    <a:pt x="888214" y="921504"/>
                  </a:cubicBezTo>
                  <a:cubicBezTo>
                    <a:pt x="914293" y="833234"/>
                    <a:pt x="940540" y="678520"/>
                    <a:pt x="940540" y="678520"/>
                  </a:cubicBezTo>
                  <a:cubicBezTo>
                    <a:pt x="940540" y="678520"/>
                    <a:pt x="852839" y="679069"/>
                    <a:pt x="827523" y="679357"/>
                  </a:cubicBezTo>
                  <a:cubicBezTo>
                    <a:pt x="882461" y="624627"/>
                    <a:pt x="962413" y="531964"/>
                    <a:pt x="1006253" y="407281"/>
                  </a:cubicBezTo>
                  <a:cubicBezTo>
                    <a:pt x="1047381" y="290306"/>
                    <a:pt x="1026974" y="93554"/>
                    <a:pt x="1026974" y="93554"/>
                  </a:cubicBezTo>
                  <a:cubicBezTo>
                    <a:pt x="1026974" y="93554"/>
                    <a:pt x="932697" y="165583"/>
                    <a:pt x="871471" y="250732"/>
                  </a:cubicBezTo>
                  <a:cubicBezTo>
                    <a:pt x="867680" y="215846"/>
                    <a:pt x="863320" y="180197"/>
                    <a:pt x="863313" y="180197"/>
                  </a:cubicBezTo>
                  <a:cubicBezTo>
                    <a:pt x="863313" y="180197"/>
                    <a:pt x="817993" y="208841"/>
                    <a:pt x="768500" y="263705"/>
                  </a:cubicBezTo>
                  <a:cubicBezTo>
                    <a:pt x="768714" y="261133"/>
                    <a:pt x="768701" y="260383"/>
                    <a:pt x="768922" y="257845"/>
                  </a:cubicBezTo>
                  <a:cubicBezTo>
                    <a:pt x="780086" y="125098"/>
                    <a:pt x="699438" y="0"/>
                    <a:pt x="699438" y="0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143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" rotWithShape="0" algn="bl" dir="2700000" dist="19050">
                <a:srgbClr val="000000">
                  <a:alpha val="498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79" name="Google Shape;479;g2cccc2e7f7c_0_3172"/>
            <p:cNvGrpSpPr/>
            <p:nvPr/>
          </p:nvGrpSpPr>
          <p:grpSpPr>
            <a:xfrm>
              <a:off x="10599595" y="1185862"/>
              <a:ext cx="1032042" cy="1183475"/>
              <a:chOff x="5631332" y="1167862"/>
              <a:chExt cx="1032042" cy="1183475"/>
            </a:xfrm>
          </p:grpSpPr>
          <p:sp>
            <p:nvSpPr>
              <p:cNvPr id="480" name="Google Shape;480;g2cccc2e7f7c_0_3172"/>
              <p:cNvSpPr/>
              <p:nvPr/>
            </p:nvSpPr>
            <p:spPr>
              <a:xfrm>
                <a:off x="5631332" y="1167862"/>
                <a:ext cx="1032042" cy="763046"/>
              </a:xfrm>
              <a:custGeom>
                <a:rect b="b" l="l" r="r" t="t"/>
                <a:pathLst>
                  <a:path extrusionOk="0" h="763046" w="1032042">
                    <a:moveTo>
                      <a:pt x="288013" y="763046"/>
                    </a:moveTo>
                    <a:cubicBezTo>
                      <a:pt x="288013" y="763046"/>
                      <a:pt x="91870" y="681788"/>
                      <a:pt x="35198" y="480449"/>
                    </a:cubicBezTo>
                    <a:cubicBezTo>
                      <a:pt x="-19398" y="286496"/>
                      <a:pt x="5811" y="130483"/>
                      <a:pt x="5811" y="130483"/>
                    </a:cubicBezTo>
                    <a:cubicBezTo>
                      <a:pt x="5811" y="130483"/>
                      <a:pt x="188840" y="234732"/>
                      <a:pt x="245204" y="362014"/>
                    </a:cubicBezTo>
                    <a:cubicBezTo>
                      <a:pt x="282126" y="445382"/>
                      <a:pt x="297631" y="491325"/>
                      <a:pt x="297631" y="491325"/>
                    </a:cubicBezTo>
                    <a:cubicBezTo>
                      <a:pt x="297631" y="491325"/>
                      <a:pt x="257266" y="325132"/>
                      <a:pt x="246952" y="244062"/>
                    </a:cubicBezTo>
                    <a:cubicBezTo>
                      <a:pt x="227832" y="93809"/>
                      <a:pt x="269669" y="15149"/>
                      <a:pt x="269669" y="15149"/>
                    </a:cubicBezTo>
                    <a:cubicBezTo>
                      <a:pt x="269669" y="15149"/>
                      <a:pt x="356734" y="63450"/>
                      <a:pt x="418878" y="206450"/>
                    </a:cubicBezTo>
                    <a:cubicBezTo>
                      <a:pt x="433190" y="239380"/>
                      <a:pt x="467433" y="349175"/>
                      <a:pt x="490826" y="425966"/>
                    </a:cubicBezTo>
                    <a:cubicBezTo>
                      <a:pt x="504576" y="471119"/>
                      <a:pt x="514582" y="504860"/>
                      <a:pt x="514582" y="504860"/>
                    </a:cubicBezTo>
                    <a:cubicBezTo>
                      <a:pt x="514582" y="504860"/>
                      <a:pt x="557726" y="344842"/>
                      <a:pt x="584005" y="219516"/>
                    </a:cubicBezTo>
                    <a:cubicBezTo>
                      <a:pt x="611886" y="86529"/>
                      <a:pt x="699507" y="0"/>
                      <a:pt x="699507" y="0"/>
                    </a:cubicBezTo>
                    <a:cubicBezTo>
                      <a:pt x="699507" y="0"/>
                      <a:pt x="780028" y="125199"/>
                      <a:pt x="768864" y="257945"/>
                    </a:cubicBezTo>
                    <a:cubicBezTo>
                      <a:pt x="760144" y="361612"/>
                      <a:pt x="751082" y="497439"/>
                      <a:pt x="751082" y="497439"/>
                    </a:cubicBezTo>
                    <a:cubicBezTo>
                      <a:pt x="751082" y="497439"/>
                      <a:pt x="785372" y="376447"/>
                      <a:pt x="863790" y="260664"/>
                    </a:cubicBezTo>
                    <a:cubicBezTo>
                      <a:pt x="924447" y="171108"/>
                      <a:pt x="1027030" y="93608"/>
                      <a:pt x="1027030" y="93608"/>
                    </a:cubicBezTo>
                    <a:cubicBezTo>
                      <a:pt x="1027030" y="93608"/>
                      <a:pt x="1047336" y="290481"/>
                      <a:pt x="1006208" y="407448"/>
                    </a:cubicBezTo>
                    <a:cubicBezTo>
                      <a:pt x="937058" y="604114"/>
                      <a:pt x="770303" y="733344"/>
                      <a:pt x="770303" y="733344"/>
                    </a:cubicBezTo>
                    <a:lnTo>
                      <a:pt x="288013" y="763046"/>
                    </a:lnTo>
                    <a:close/>
                  </a:path>
                </a:pathLst>
              </a:custGeom>
              <a:solidFill>
                <a:schemeClr val="accent1"/>
              </a:solidFill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g2cccc2e7f7c_0_3172"/>
              <p:cNvSpPr/>
              <p:nvPr/>
            </p:nvSpPr>
            <p:spPr>
              <a:xfrm>
                <a:off x="5782211" y="1290877"/>
                <a:ext cx="728104" cy="682922"/>
              </a:xfrm>
              <a:custGeom>
                <a:rect b="b" l="l" r="r" t="t"/>
                <a:pathLst>
                  <a:path extrusionOk="0" h="682922" w="728104">
                    <a:moveTo>
                      <a:pt x="87480" y="655790"/>
                    </a:moveTo>
                    <a:cubicBezTo>
                      <a:pt x="87480" y="655790"/>
                      <a:pt x="14433" y="532078"/>
                      <a:pt x="2037" y="386298"/>
                    </a:cubicBezTo>
                    <a:cubicBezTo>
                      <a:pt x="-10360" y="240519"/>
                      <a:pt x="37887" y="72672"/>
                      <a:pt x="37887" y="72672"/>
                    </a:cubicBezTo>
                    <a:cubicBezTo>
                      <a:pt x="37887" y="72672"/>
                      <a:pt x="133652" y="160239"/>
                      <a:pt x="186553" y="299321"/>
                    </a:cubicBezTo>
                    <a:cubicBezTo>
                      <a:pt x="228612" y="409886"/>
                      <a:pt x="230347" y="536270"/>
                      <a:pt x="248945" y="590712"/>
                    </a:cubicBezTo>
                    <a:cubicBezTo>
                      <a:pt x="272392" y="659346"/>
                      <a:pt x="243272" y="658214"/>
                      <a:pt x="243272" y="658214"/>
                    </a:cubicBezTo>
                    <a:cubicBezTo>
                      <a:pt x="243272" y="658214"/>
                      <a:pt x="248034" y="704124"/>
                      <a:pt x="248503" y="670785"/>
                    </a:cubicBezTo>
                    <a:cubicBezTo>
                      <a:pt x="249601" y="593076"/>
                      <a:pt x="224667" y="395487"/>
                      <a:pt x="241517" y="263819"/>
                    </a:cubicBezTo>
                    <a:cubicBezTo>
                      <a:pt x="267054" y="64274"/>
                      <a:pt x="329446" y="0"/>
                      <a:pt x="329446" y="0"/>
                    </a:cubicBezTo>
                    <a:cubicBezTo>
                      <a:pt x="329446" y="0"/>
                      <a:pt x="437205" y="111275"/>
                      <a:pt x="460913" y="263350"/>
                    </a:cubicBezTo>
                    <a:cubicBezTo>
                      <a:pt x="471395" y="330550"/>
                      <a:pt x="467061" y="421921"/>
                      <a:pt x="467269" y="495604"/>
                    </a:cubicBezTo>
                    <a:cubicBezTo>
                      <a:pt x="467617" y="618272"/>
                      <a:pt x="463244" y="677094"/>
                      <a:pt x="463244" y="677094"/>
                    </a:cubicBezTo>
                    <a:cubicBezTo>
                      <a:pt x="463244" y="677094"/>
                      <a:pt x="465655" y="424660"/>
                      <a:pt x="527859" y="279095"/>
                    </a:cubicBezTo>
                    <a:cubicBezTo>
                      <a:pt x="590057" y="133530"/>
                      <a:pt x="712496" y="57282"/>
                      <a:pt x="712496" y="57282"/>
                    </a:cubicBezTo>
                    <a:cubicBezTo>
                      <a:pt x="712496" y="57282"/>
                      <a:pt x="737182" y="209404"/>
                      <a:pt x="724464" y="330885"/>
                    </a:cubicBezTo>
                    <a:cubicBezTo>
                      <a:pt x="711592" y="453793"/>
                      <a:pt x="593446" y="643862"/>
                      <a:pt x="593446" y="643862"/>
                    </a:cubicBezTo>
                    <a:lnTo>
                      <a:pt x="87480" y="655790"/>
                    </a:lnTo>
                    <a:close/>
                  </a:path>
                </a:pathLst>
              </a:custGeom>
              <a:solidFill>
                <a:schemeClr val="accent4"/>
              </a:solidFill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g2cccc2e7f7c_0_3172"/>
              <p:cNvSpPr/>
              <p:nvPr/>
            </p:nvSpPr>
            <p:spPr>
              <a:xfrm>
                <a:off x="5689455" y="1835907"/>
                <a:ext cx="882458" cy="515430"/>
              </a:xfrm>
              <a:custGeom>
                <a:rect b="b" l="l" r="r" t="t"/>
                <a:pathLst>
                  <a:path extrusionOk="0" h="515430" w="882458">
                    <a:moveTo>
                      <a:pt x="0" y="0"/>
                    </a:moveTo>
                    <a:cubicBezTo>
                      <a:pt x="0" y="0"/>
                      <a:pt x="217568" y="13662"/>
                      <a:pt x="425196" y="13649"/>
                    </a:cubicBezTo>
                    <a:cubicBezTo>
                      <a:pt x="642636" y="13642"/>
                      <a:pt x="882458" y="10548"/>
                      <a:pt x="882458" y="10548"/>
                    </a:cubicBezTo>
                    <a:cubicBezTo>
                      <a:pt x="882458" y="10548"/>
                      <a:pt x="856185" y="165181"/>
                      <a:pt x="830106" y="253445"/>
                    </a:cubicBezTo>
                    <a:cubicBezTo>
                      <a:pt x="804027" y="341715"/>
                      <a:pt x="752612" y="482042"/>
                      <a:pt x="752612" y="482042"/>
                    </a:cubicBezTo>
                    <a:cubicBezTo>
                      <a:pt x="752612" y="482042"/>
                      <a:pt x="609150" y="509307"/>
                      <a:pt x="444545" y="515013"/>
                    </a:cubicBezTo>
                    <a:cubicBezTo>
                      <a:pt x="318187" y="519400"/>
                      <a:pt x="150876" y="487769"/>
                      <a:pt x="150876" y="487769"/>
                    </a:cubicBezTo>
                    <a:cubicBezTo>
                      <a:pt x="150876" y="487769"/>
                      <a:pt x="108522" y="418599"/>
                      <a:pt x="62613" y="255066"/>
                    </a:cubicBezTo>
                    <a:cubicBezTo>
                      <a:pt x="24921" y="12081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83" name="Google Shape;483;g2cccc2e7f7c_0_3172"/>
            <p:cNvSpPr/>
            <p:nvPr/>
          </p:nvSpPr>
          <p:spPr>
            <a:xfrm>
              <a:off x="10674380" y="1853907"/>
              <a:ext cx="882458" cy="515430"/>
            </a:xfrm>
            <a:custGeom>
              <a:rect b="b" l="l" r="r" t="t"/>
              <a:pathLst>
                <a:path extrusionOk="0" h="515430" w="882458">
                  <a:moveTo>
                    <a:pt x="0" y="0"/>
                  </a:moveTo>
                  <a:cubicBezTo>
                    <a:pt x="0" y="0"/>
                    <a:pt x="217568" y="13662"/>
                    <a:pt x="425196" y="13649"/>
                  </a:cubicBezTo>
                  <a:cubicBezTo>
                    <a:pt x="642636" y="13642"/>
                    <a:pt x="882458" y="10548"/>
                    <a:pt x="882458" y="10548"/>
                  </a:cubicBezTo>
                  <a:cubicBezTo>
                    <a:pt x="882458" y="10548"/>
                    <a:pt x="856185" y="165181"/>
                    <a:pt x="830106" y="253445"/>
                  </a:cubicBezTo>
                  <a:cubicBezTo>
                    <a:pt x="804027" y="341715"/>
                    <a:pt x="752612" y="482042"/>
                    <a:pt x="752612" y="482042"/>
                  </a:cubicBezTo>
                  <a:cubicBezTo>
                    <a:pt x="752612" y="482042"/>
                    <a:pt x="609150" y="509307"/>
                    <a:pt x="444545" y="515013"/>
                  </a:cubicBezTo>
                  <a:cubicBezTo>
                    <a:pt x="318187" y="519400"/>
                    <a:pt x="150876" y="487769"/>
                    <a:pt x="150876" y="487769"/>
                  </a:cubicBezTo>
                  <a:cubicBezTo>
                    <a:pt x="150876" y="487769"/>
                    <a:pt x="108522" y="418599"/>
                    <a:pt x="62613" y="255066"/>
                  </a:cubicBezTo>
                  <a:cubicBezTo>
                    <a:pt x="24921" y="1208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118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84" name="Google Shape;484;g2cccc2e7f7c_0_3172"/>
            <p:cNvGrpSpPr/>
            <p:nvPr/>
          </p:nvGrpSpPr>
          <p:grpSpPr>
            <a:xfrm>
              <a:off x="10917713" y="2073863"/>
              <a:ext cx="395796" cy="114103"/>
              <a:chOff x="1258931" y="4140278"/>
              <a:chExt cx="395796" cy="114103"/>
            </a:xfrm>
          </p:grpSpPr>
          <p:sp>
            <p:nvSpPr>
              <p:cNvPr id="485" name="Google Shape;485;g2cccc2e7f7c_0_3172"/>
              <p:cNvSpPr/>
              <p:nvPr/>
            </p:nvSpPr>
            <p:spPr>
              <a:xfrm>
                <a:off x="1431759" y="4200260"/>
                <a:ext cx="88574" cy="54121"/>
              </a:xfrm>
              <a:custGeom>
                <a:rect b="b" l="l" r="r" t="t"/>
                <a:pathLst>
                  <a:path extrusionOk="0" h="83909" w="137324">
                    <a:moveTo>
                      <a:pt x="124737" y="34"/>
                    </a:moveTo>
                    <a:cubicBezTo>
                      <a:pt x="118468" y="516"/>
                      <a:pt x="113787" y="5908"/>
                      <a:pt x="114269" y="12176"/>
                    </a:cubicBezTo>
                    <a:cubicBezTo>
                      <a:pt x="116278" y="38155"/>
                      <a:pt x="101216" y="59439"/>
                      <a:pt x="75967" y="60939"/>
                    </a:cubicBezTo>
                    <a:cubicBezTo>
                      <a:pt x="45106" y="62774"/>
                      <a:pt x="22811" y="43828"/>
                      <a:pt x="22811" y="13429"/>
                    </a:cubicBezTo>
                    <a:cubicBezTo>
                      <a:pt x="22811" y="7140"/>
                      <a:pt x="17587" y="1916"/>
                      <a:pt x="11298" y="1916"/>
                    </a:cubicBezTo>
                    <a:cubicBezTo>
                      <a:pt x="5016" y="1916"/>
                      <a:pt x="0" y="7140"/>
                      <a:pt x="0" y="13429"/>
                    </a:cubicBezTo>
                    <a:cubicBezTo>
                      <a:pt x="0" y="57503"/>
                      <a:pt x="34002" y="86328"/>
                      <a:pt x="77434" y="83750"/>
                    </a:cubicBezTo>
                    <a:cubicBezTo>
                      <a:pt x="116539" y="81426"/>
                      <a:pt x="140000" y="48261"/>
                      <a:pt x="137080" y="10502"/>
                    </a:cubicBezTo>
                    <a:cubicBezTo>
                      <a:pt x="136597" y="4233"/>
                      <a:pt x="131005" y="-448"/>
                      <a:pt x="124737" y="3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25325" lIns="50625" spcFirstLastPara="1" rIns="50625" wrap="square" tIns="253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00"/>
                  <a:buFont typeface="Arial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6" name="Google Shape;486;g2cccc2e7f7c_0_3172"/>
              <p:cNvSpPr/>
              <p:nvPr/>
            </p:nvSpPr>
            <p:spPr>
              <a:xfrm>
                <a:off x="1258931" y="4195791"/>
                <a:ext cx="56390" cy="39608"/>
              </a:xfrm>
              <a:custGeom>
                <a:rect b="b" l="l" r="r" t="t"/>
                <a:pathLst>
                  <a:path extrusionOk="0" h="61407" w="87426">
                    <a:moveTo>
                      <a:pt x="0" y="30707"/>
                    </a:moveTo>
                    <a:cubicBezTo>
                      <a:pt x="0" y="13749"/>
                      <a:pt x="19569" y="0"/>
                      <a:pt x="43713" y="0"/>
                    </a:cubicBezTo>
                    <a:cubicBezTo>
                      <a:pt x="67850" y="0"/>
                      <a:pt x="87426" y="13749"/>
                      <a:pt x="87426" y="30707"/>
                    </a:cubicBezTo>
                    <a:cubicBezTo>
                      <a:pt x="87426" y="47664"/>
                      <a:pt x="67850" y="61407"/>
                      <a:pt x="43713" y="61407"/>
                    </a:cubicBezTo>
                    <a:cubicBezTo>
                      <a:pt x="19569" y="61407"/>
                      <a:pt x="0" y="47664"/>
                      <a:pt x="0" y="30707"/>
                    </a:cubicBezTo>
                    <a:close/>
                  </a:path>
                </a:pathLst>
              </a:custGeom>
              <a:solidFill>
                <a:srgbClr val="ED6962"/>
              </a:solidFill>
              <a:ln>
                <a:noFill/>
              </a:ln>
            </p:spPr>
            <p:txBody>
              <a:bodyPr anchorCtr="0" anchor="ctr" bIns="25325" lIns="50625" spcFirstLastPara="1" rIns="50625" wrap="square" tIns="253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00"/>
                  <a:buFont typeface="Arial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7" name="Google Shape;487;g2cccc2e7f7c_0_3172"/>
              <p:cNvSpPr/>
              <p:nvPr/>
            </p:nvSpPr>
            <p:spPr>
              <a:xfrm>
                <a:off x="1598337" y="4193604"/>
                <a:ext cx="56390" cy="39611"/>
              </a:xfrm>
              <a:custGeom>
                <a:rect b="b" l="l" r="r" t="t"/>
                <a:pathLst>
                  <a:path extrusionOk="0" h="61413" w="87426">
                    <a:moveTo>
                      <a:pt x="0" y="30707"/>
                    </a:moveTo>
                    <a:cubicBezTo>
                      <a:pt x="0" y="13749"/>
                      <a:pt x="19569" y="0"/>
                      <a:pt x="43713" y="0"/>
                    </a:cubicBezTo>
                    <a:cubicBezTo>
                      <a:pt x="67857" y="0"/>
                      <a:pt x="87426" y="13749"/>
                      <a:pt x="87426" y="30707"/>
                    </a:cubicBezTo>
                    <a:cubicBezTo>
                      <a:pt x="87426" y="47664"/>
                      <a:pt x="67857" y="61414"/>
                      <a:pt x="43713" y="61414"/>
                    </a:cubicBezTo>
                    <a:cubicBezTo>
                      <a:pt x="19569" y="61414"/>
                      <a:pt x="0" y="47664"/>
                      <a:pt x="0" y="30707"/>
                    </a:cubicBezTo>
                    <a:close/>
                  </a:path>
                </a:pathLst>
              </a:custGeom>
              <a:solidFill>
                <a:srgbClr val="ED6962"/>
              </a:solidFill>
              <a:ln>
                <a:noFill/>
              </a:ln>
            </p:spPr>
            <p:txBody>
              <a:bodyPr anchorCtr="0" anchor="ctr" bIns="25325" lIns="50625" spcFirstLastPara="1" rIns="50625" wrap="square" tIns="253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00"/>
                  <a:buFont typeface="Arial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8" name="Google Shape;488;g2cccc2e7f7c_0_3172"/>
              <p:cNvSpPr/>
              <p:nvPr/>
            </p:nvSpPr>
            <p:spPr>
              <a:xfrm>
                <a:off x="1337004" y="4153533"/>
                <a:ext cx="43845" cy="35702"/>
              </a:xfrm>
              <a:custGeom>
                <a:rect b="b" l="l" r="r" t="t"/>
                <a:pathLst>
                  <a:path extrusionOk="0" h="55352" w="67977">
                    <a:moveTo>
                      <a:pt x="0" y="27680"/>
                    </a:moveTo>
                    <a:cubicBezTo>
                      <a:pt x="0" y="12390"/>
                      <a:pt x="15216" y="0"/>
                      <a:pt x="33989" y="0"/>
                    </a:cubicBezTo>
                    <a:cubicBezTo>
                      <a:pt x="52761" y="0"/>
                      <a:pt x="67977" y="12390"/>
                      <a:pt x="67977" y="27680"/>
                    </a:cubicBezTo>
                    <a:cubicBezTo>
                      <a:pt x="67977" y="42963"/>
                      <a:pt x="52761" y="55353"/>
                      <a:pt x="33989" y="55353"/>
                    </a:cubicBezTo>
                    <a:cubicBezTo>
                      <a:pt x="15216" y="55353"/>
                      <a:pt x="0" y="42963"/>
                      <a:pt x="0" y="2768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25325" lIns="50625" spcFirstLastPara="1" rIns="50625" wrap="square" tIns="253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00"/>
                  <a:buFont typeface="Arial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9" name="Google Shape;489;g2cccc2e7f7c_0_3172"/>
              <p:cNvSpPr/>
              <p:nvPr/>
            </p:nvSpPr>
            <p:spPr>
              <a:xfrm>
                <a:off x="1553583" y="4140278"/>
                <a:ext cx="43841" cy="35702"/>
              </a:xfrm>
              <a:custGeom>
                <a:rect b="b" l="l" r="r" t="t"/>
                <a:pathLst>
                  <a:path extrusionOk="0" h="55352" w="67970">
                    <a:moveTo>
                      <a:pt x="0" y="27680"/>
                    </a:moveTo>
                    <a:cubicBezTo>
                      <a:pt x="0" y="12397"/>
                      <a:pt x="15216" y="0"/>
                      <a:pt x="33982" y="0"/>
                    </a:cubicBezTo>
                    <a:cubicBezTo>
                      <a:pt x="52754" y="0"/>
                      <a:pt x="67970" y="12397"/>
                      <a:pt x="67970" y="27680"/>
                    </a:cubicBezTo>
                    <a:cubicBezTo>
                      <a:pt x="67970" y="42963"/>
                      <a:pt x="52754" y="55353"/>
                      <a:pt x="33982" y="55353"/>
                    </a:cubicBezTo>
                    <a:cubicBezTo>
                      <a:pt x="15216" y="55353"/>
                      <a:pt x="0" y="42963"/>
                      <a:pt x="0" y="2768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25325" lIns="50625" spcFirstLastPara="1" rIns="50625" wrap="square" tIns="253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00"/>
                  <a:buFont typeface="Arial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90" name="Google Shape;490;g2cccc2e7f7c_0_3172"/>
          <p:cNvSpPr txBox="1"/>
          <p:nvPr/>
        </p:nvSpPr>
        <p:spPr>
          <a:xfrm>
            <a:off x="145950" y="501900"/>
            <a:ext cx="8852100" cy="41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rgbClr val="F90C79"/>
                </a:solidFill>
                <a:latin typeface="Lexend Black"/>
                <a:ea typeface="Lexend Black"/>
                <a:cs typeface="Lexend Black"/>
                <a:sym typeface="Lexend Black"/>
              </a:rPr>
              <a:t>THANKING</a:t>
            </a:r>
            <a:r>
              <a:rPr b="0" i="0" lang="en" sz="4000" u="none" cap="none" strike="noStrike">
                <a:solidFill>
                  <a:schemeClr val="accent2"/>
                </a:solidFill>
                <a:latin typeface="Lexend Black"/>
                <a:ea typeface="Lexend Black"/>
                <a:cs typeface="Lexend Black"/>
                <a:sym typeface="Lexend Black"/>
              </a:rPr>
              <a:t> </a:t>
            </a:r>
            <a:endParaRPr b="0" i="0" sz="4000" u="none" cap="none" strike="noStrike">
              <a:solidFill>
                <a:schemeClr val="accent2"/>
              </a:solidFill>
              <a:latin typeface="Lexend Black"/>
              <a:ea typeface="Lexend Black"/>
              <a:cs typeface="Lexend Black"/>
              <a:sym typeface="Lexend Black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b="0" i="0" lang="en" sz="4300" u="none" cap="none" strike="noStrike">
                <a:solidFill>
                  <a:srgbClr val="000000"/>
                </a:solidFill>
                <a:latin typeface="Lexend Black"/>
                <a:ea typeface="Lexend Black"/>
                <a:cs typeface="Lexend Black"/>
                <a:sym typeface="Lexend Black"/>
              </a:rPr>
              <a:t>Prof. Pus</a:t>
            </a:r>
            <a:r>
              <a:rPr lang="en" sz="4300">
                <a:latin typeface="Lexend Black"/>
                <a:ea typeface="Lexend Black"/>
                <a:cs typeface="Lexend Black"/>
                <a:sym typeface="Lexend Black"/>
              </a:rPr>
              <a:t>hpak</a:t>
            </a:r>
            <a:r>
              <a:rPr b="0" i="0" lang="en" sz="4300" u="none" cap="none" strike="noStrike">
                <a:solidFill>
                  <a:srgbClr val="000000"/>
                </a:solidFill>
                <a:latin typeface="Lexend Black"/>
                <a:ea typeface="Lexend Black"/>
                <a:cs typeface="Lexend Black"/>
                <a:sym typeface="Lexend Black"/>
              </a:rPr>
              <a:t> B</a:t>
            </a:r>
            <a:r>
              <a:rPr lang="en" sz="4300">
                <a:latin typeface="Lexend Black"/>
                <a:ea typeface="Lexend Black"/>
                <a:cs typeface="Lexend Black"/>
                <a:sym typeface="Lexend Black"/>
              </a:rPr>
              <a:t>hattacharyya</a:t>
            </a:r>
            <a:br>
              <a:rPr b="0" i="0" lang="en" sz="4300" u="none" cap="none" strike="noStrike">
                <a:solidFill>
                  <a:srgbClr val="F90C79"/>
                </a:solidFill>
                <a:latin typeface="Lexend Black"/>
                <a:ea typeface="Lexend Black"/>
                <a:cs typeface="Lexend Black"/>
                <a:sym typeface="Lexend Black"/>
              </a:rPr>
            </a:br>
            <a:r>
              <a:rPr b="0" i="0" lang="en" sz="3500" u="none" cap="none" strike="noStrike">
                <a:solidFill>
                  <a:srgbClr val="F90C79"/>
                </a:solidFill>
                <a:latin typeface="Lexend Black"/>
                <a:ea typeface="Lexend Black"/>
                <a:cs typeface="Lexend Black"/>
                <a:sym typeface="Lexend Black"/>
              </a:rPr>
              <a:t>SPECIAL THANKS TO</a:t>
            </a:r>
            <a:br>
              <a:rPr b="0" i="0" lang="en" sz="2100" u="none" cap="none" strike="noStrike">
                <a:solidFill>
                  <a:srgbClr val="6AA84F"/>
                </a:solidFill>
                <a:latin typeface="Lexend Black"/>
                <a:ea typeface="Lexend Black"/>
                <a:cs typeface="Lexend Black"/>
                <a:sym typeface="Lexend Black"/>
              </a:rPr>
            </a:br>
            <a:r>
              <a:rPr lang="en" sz="4300">
                <a:latin typeface="Lexend Black"/>
                <a:ea typeface="Lexend Black"/>
                <a:cs typeface="Lexend Black"/>
                <a:sym typeface="Lexend Black"/>
              </a:rPr>
              <a:t>Tathagata Dey</a:t>
            </a:r>
            <a:endParaRPr b="1" i="0" sz="1300" u="none" cap="none" strike="noStrike">
              <a:solidFill>
                <a:srgbClr val="F90C7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491" name="Google Shape;491;g2cccc2e7f7c_0_3172"/>
          <p:cNvGrpSpPr/>
          <p:nvPr/>
        </p:nvGrpSpPr>
        <p:grpSpPr>
          <a:xfrm rot="-1200035">
            <a:off x="-225545" y="3746103"/>
            <a:ext cx="1052459" cy="1394585"/>
            <a:chOff x="956914" y="2732499"/>
            <a:chExt cx="1252513" cy="1659671"/>
          </a:xfrm>
        </p:grpSpPr>
        <p:sp>
          <p:nvSpPr>
            <p:cNvPr id="492" name="Google Shape;492;g2cccc2e7f7c_0_3172"/>
            <p:cNvSpPr/>
            <p:nvPr/>
          </p:nvSpPr>
          <p:spPr>
            <a:xfrm>
              <a:off x="956914" y="2732499"/>
              <a:ext cx="1252513" cy="1659671"/>
            </a:xfrm>
            <a:custGeom>
              <a:rect b="b" l="l" r="r" t="t"/>
              <a:pathLst>
                <a:path extrusionOk="0" h="1659671" w="1252513">
                  <a:moveTo>
                    <a:pt x="617525" y="5"/>
                  </a:moveTo>
                  <a:cubicBezTo>
                    <a:pt x="613829" y="-135"/>
                    <a:pt x="610754" y="2584"/>
                    <a:pt x="610621" y="6281"/>
                  </a:cubicBezTo>
                  <a:lnTo>
                    <a:pt x="608317" y="70119"/>
                  </a:lnTo>
                  <a:cubicBezTo>
                    <a:pt x="608236" y="72309"/>
                    <a:pt x="609449" y="74077"/>
                    <a:pt x="611036" y="75349"/>
                  </a:cubicBezTo>
                  <a:cubicBezTo>
                    <a:pt x="509438" y="80178"/>
                    <a:pt x="449772" y="128887"/>
                    <a:pt x="414518" y="191085"/>
                  </a:cubicBezTo>
                  <a:lnTo>
                    <a:pt x="373705" y="155295"/>
                  </a:lnTo>
                  <a:cubicBezTo>
                    <a:pt x="372312" y="154083"/>
                    <a:pt x="370597" y="153721"/>
                    <a:pt x="368889" y="153835"/>
                  </a:cubicBezTo>
                  <a:cubicBezTo>
                    <a:pt x="367182" y="153949"/>
                    <a:pt x="365501" y="154531"/>
                    <a:pt x="364288" y="155924"/>
                  </a:cubicBezTo>
                  <a:cubicBezTo>
                    <a:pt x="361851" y="158710"/>
                    <a:pt x="362132" y="163117"/>
                    <a:pt x="364911" y="165555"/>
                  </a:cubicBezTo>
                  <a:lnTo>
                    <a:pt x="406562" y="201760"/>
                  </a:lnTo>
                  <a:cubicBezTo>
                    <a:pt x="407050" y="202189"/>
                    <a:pt x="407680" y="202129"/>
                    <a:pt x="408236" y="202390"/>
                  </a:cubicBezTo>
                  <a:cubicBezTo>
                    <a:pt x="346527" y="324200"/>
                    <a:pt x="372030" y="489328"/>
                    <a:pt x="372030" y="489321"/>
                  </a:cubicBezTo>
                  <a:cubicBezTo>
                    <a:pt x="372030" y="489321"/>
                    <a:pt x="300966" y="503298"/>
                    <a:pt x="250435" y="462532"/>
                  </a:cubicBezTo>
                  <a:cubicBezTo>
                    <a:pt x="201572" y="423132"/>
                    <a:pt x="259356" y="269383"/>
                    <a:pt x="144323" y="264755"/>
                  </a:cubicBezTo>
                  <a:cubicBezTo>
                    <a:pt x="144712" y="263924"/>
                    <a:pt x="145355" y="263201"/>
                    <a:pt x="145368" y="262243"/>
                  </a:cubicBezTo>
                  <a:lnTo>
                    <a:pt x="146413" y="209087"/>
                  </a:lnTo>
                  <a:cubicBezTo>
                    <a:pt x="146493" y="205390"/>
                    <a:pt x="143627" y="202263"/>
                    <a:pt x="139930" y="202176"/>
                  </a:cubicBezTo>
                  <a:cubicBezTo>
                    <a:pt x="136233" y="202102"/>
                    <a:pt x="133099" y="204975"/>
                    <a:pt x="133019" y="208665"/>
                  </a:cubicBezTo>
                  <a:lnTo>
                    <a:pt x="131974" y="262036"/>
                  </a:lnTo>
                  <a:cubicBezTo>
                    <a:pt x="131953" y="262913"/>
                    <a:pt x="132523" y="263556"/>
                    <a:pt x="132811" y="264340"/>
                  </a:cubicBezTo>
                  <a:cubicBezTo>
                    <a:pt x="132657" y="264346"/>
                    <a:pt x="132550" y="264333"/>
                    <a:pt x="132396" y="264340"/>
                  </a:cubicBezTo>
                  <a:cubicBezTo>
                    <a:pt x="88475" y="266409"/>
                    <a:pt x="70225" y="304644"/>
                    <a:pt x="66883" y="359354"/>
                  </a:cubicBezTo>
                  <a:cubicBezTo>
                    <a:pt x="66119" y="358838"/>
                    <a:pt x="65543" y="358075"/>
                    <a:pt x="64586" y="357887"/>
                  </a:cubicBezTo>
                  <a:lnTo>
                    <a:pt x="7867" y="347004"/>
                  </a:lnTo>
                  <a:cubicBezTo>
                    <a:pt x="4230" y="346314"/>
                    <a:pt x="814" y="348819"/>
                    <a:pt x="125" y="352449"/>
                  </a:cubicBezTo>
                  <a:cubicBezTo>
                    <a:pt x="-572" y="356079"/>
                    <a:pt x="1719" y="359501"/>
                    <a:pt x="5355" y="360191"/>
                  </a:cubicBezTo>
                  <a:lnTo>
                    <a:pt x="62074" y="371074"/>
                  </a:lnTo>
                  <a:cubicBezTo>
                    <a:pt x="63514" y="371349"/>
                    <a:pt x="64793" y="370840"/>
                    <a:pt x="66046" y="370237"/>
                  </a:cubicBezTo>
                  <a:cubicBezTo>
                    <a:pt x="65095" y="411030"/>
                    <a:pt x="71638" y="459491"/>
                    <a:pt x="82581" y="509627"/>
                  </a:cubicBezTo>
                  <a:cubicBezTo>
                    <a:pt x="83043" y="511730"/>
                    <a:pt x="83907" y="513639"/>
                    <a:pt x="84463" y="515695"/>
                  </a:cubicBezTo>
                  <a:cubicBezTo>
                    <a:pt x="83934" y="515541"/>
                    <a:pt x="83586" y="515085"/>
                    <a:pt x="83003" y="515065"/>
                  </a:cubicBezTo>
                  <a:lnTo>
                    <a:pt x="28374" y="513598"/>
                  </a:lnTo>
                  <a:cubicBezTo>
                    <a:pt x="24677" y="513491"/>
                    <a:pt x="21583" y="516391"/>
                    <a:pt x="21469" y="520088"/>
                  </a:cubicBezTo>
                  <a:cubicBezTo>
                    <a:pt x="21362" y="523785"/>
                    <a:pt x="24262" y="526886"/>
                    <a:pt x="27958" y="526993"/>
                  </a:cubicBezTo>
                  <a:lnTo>
                    <a:pt x="82581" y="528460"/>
                  </a:lnTo>
                  <a:cubicBezTo>
                    <a:pt x="84771" y="528527"/>
                    <a:pt x="86539" y="527328"/>
                    <a:pt x="87812" y="525741"/>
                  </a:cubicBezTo>
                  <a:cubicBezTo>
                    <a:pt x="106966" y="579265"/>
                    <a:pt x="158609" y="615196"/>
                    <a:pt x="211088" y="639594"/>
                  </a:cubicBezTo>
                  <a:cubicBezTo>
                    <a:pt x="209387" y="639842"/>
                    <a:pt x="207793" y="640833"/>
                    <a:pt x="206688" y="642313"/>
                  </a:cubicBezTo>
                  <a:lnTo>
                    <a:pt x="162949" y="700914"/>
                  </a:lnTo>
                  <a:cubicBezTo>
                    <a:pt x="160738" y="703881"/>
                    <a:pt x="161448" y="708121"/>
                    <a:pt x="164415" y="710331"/>
                  </a:cubicBezTo>
                  <a:cubicBezTo>
                    <a:pt x="167382" y="712541"/>
                    <a:pt x="171414" y="711831"/>
                    <a:pt x="173624" y="708871"/>
                  </a:cubicBezTo>
                  <a:lnTo>
                    <a:pt x="217364" y="650270"/>
                  </a:lnTo>
                  <a:cubicBezTo>
                    <a:pt x="219206" y="647798"/>
                    <a:pt x="218730" y="644644"/>
                    <a:pt x="216949" y="642313"/>
                  </a:cubicBezTo>
                  <a:cubicBezTo>
                    <a:pt x="284169" y="672391"/>
                    <a:pt x="350894" y="683327"/>
                    <a:pt x="350894" y="683334"/>
                  </a:cubicBezTo>
                  <a:cubicBezTo>
                    <a:pt x="350894" y="683334"/>
                    <a:pt x="352039" y="748277"/>
                    <a:pt x="366378" y="835489"/>
                  </a:cubicBezTo>
                  <a:cubicBezTo>
                    <a:pt x="365494" y="834732"/>
                    <a:pt x="364697" y="833822"/>
                    <a:pt x="363451" y="833607"/>
                  </a:cubicBezTo>
                  <a:lnTo>
                    <a:pt x="302754" y="822510"/>
                  </a:lnTo>
                  <a:cubicBezTo>
                    <a:pt x="299117" y="821853"/>
                    <a:pt x="295648" y="824311"/>
                    <a:pt x="295012" y="827955"/>
                  </a:cubicBezTo>
                  <a:cubicBezTo>
                    <a:pt x="294356" y="831591"/>
                    <a:pt x="296606" y="835040"/>
                    <a:pt x="300243" y="835697"/>
                  </a:cubicBezTo>
                  <a:lnTo>
                    <a:pt x="361147" y="846580"/>
                  </a:lnTo>
                  <a:cubicBezTo>
                    <a:pt x="364067" y="847109"/>
                    <a:pt x="366512" y="845461"/>
                    <a:pt x="367845" y="843024"/>
                  </a:cubicBezTo>
                  <a:cubicBezTo>
                    <a:pt x="370838" y="860557"/>
                    <a:pt x="373477" y="877635"/>
                    <a:pt x="377683" y="896602"/>
                  </a:cubicBezTo>
                  <a:cubicBezTo>
                    <a:pt x="384206" y="925949"/>
                    <a:pt x="390676" y="950548"/>
                    <a:pt x="396723" y="970901"/>
                  </a:cubicBezTo>
                  <a:lnTo>
                    <a:pt x="212549" y="971738"/>
                  </a:lnTo>
                  <a:cubicBezTo>
                    <a:pt x="212549" y="971738"/>
                    <a:pt x="125457" y="1031243"/>
                    <a:pt x="119001" y="1198816"/>
                  </a:cubicBezTo>
                  <a:cubicBezTo>
                    <a:pt x="112525" y="1366388"/>
                    <a:pt x="337707" y="1499985"/>
                    <a:pt x="337707" y="1499985"/>
                  </a:cubicBezTo>
                  <a:cubicBezTo>
                    <a:pt x="337707" y="1499985"/>
                    <a:pt x="297758" y="1658938"/>
                    <a:pt x="403005" y="1659668"/>
                  </a:cubicBezTo>
                  <a:cubicBezTo>
                    <a:pt x="506572" y="1660391"/>
                    <a:pt x="490907" y="1548326"/>
                    <a:pt x="490907" y="1548326"/>
                  </a:cubicBezTo>
                  <a:cubicBezTo>
                    <a:pt x="490907" y="1548326"/>
                    <a:pt x="582144" y="1563991"/>
                    <a:pt x="626734" y="1562558"/>
                  </a:cubicBezTo>
                  <a:cubicBezTo>
                    <a:pt x="671325" y="1561125"/>
                    <a:pt x="769259" y="1540376"/>
                    <a:pt x="769259" y="1540376"/>
                  </a:cubicBezTo>
                  <a:cubicBezTo>
                    <a:pt x="769259" y="1540376"/>
                    <a:pt x="768495" y="1660633"/>
                    <a:pt x="867628" y="1656949"/>
                  </a:cubicBezTo>
                  <a:cubicBezTo>
                    <a:pt x="964718" y="1653353"/>
                    <a:pt x="931045" y="1494333"/>
                    <a:pt x="931045" y="1494333"/>
                  </a:cubicBezTo>
                  <a:cubicBezTo>
                    <a:pt x="931045" y="1494333"/>
                    <a:pt x="1065499" y="1399071"/>
                    <a:pt x="1122961" y="1265996"/>
                  </a:cubicBezTo>
                  <a:cubicBezTo>
                    <a:pt x="1180424" y="1132921"/>
                    <a:pt x="1045313" y="967553"/>
                    <a:pt x="1045313" y="967553"/>
                  </a:cubicBezTo>
                  <a:lnTo>
                    <a:pt x="832675" y="968597"/>
                  </a:lnTo>
                  <a:lnTo>
                    <a:pt x="864487" y="789238"/>
                  </a:lnTo>
                  <a:cubicBezTo>
                    <a:pt x="864487" y="789238"/>
                    <a:pt x="894859" y="791930"/>
                    <a:pt x="938157" y="786304"/>
                  </a:cubicBezTo>
                  <a:cubicBezTo>
                    <a:pt x="937594" y="787851"/>
                    <a:pt x="937474" y="789687"/>
                    <a:pt x="938157" y="791327"/>
                  </a:cubicBezTo>
                  <a:lnTo>
                    <a:pt x="959294" y="842186"/>
                  </a:lnTo>
                  <a:cubicBezTo>
                    <a:pt x="960707" y="845602"/>
                    <a:pt x="964437" y="847162"/>
                    <a:pt x="967879" y="845743"/>
                  </a:cubicBezTo>
                  <a:cubicBezTo>
                    <a:pt x="971295" y="844330"/>
                    <a:pt x="973057" y="840579"/>
                    <a:pt x="971643" y="837163"/>
                  </a:cubicBezTo>
                  <a:lnTo>
                    <a:pt x="950507" y="786097"/>
                  </a:lnTo>
                  <a:cubicBezTo>
                    <a:pt x="950299" y="785594"/>
                    <a:pt x="949777" y="785461"/>
                    <a:pt x="949462" y="785052"/>
                  </a:cubicBezTo>
                  <a:cubicBezTo>
                    <a:pt x="992592" y="778020"/>
                    <a:pt x="1047162" y="760942"/>
                    <a:pt x="1101611" y="725192"/>
                  </a:cubicBezTo>
                  <a:cubicBezTo>
                    <a:pt x="1101590" y="726759"/>
                    <a:pt x="1101832" y="728480"/>
                    <a:pt x="1102870" y="729800"/>
                  </a:cubicBezTo>
                  <a:lnTo>
                    <a:pt x="1141379" y="777933"/>
                  </a:lnTo>
                  <a:cubicBezTo>
                    <a:pt x="1143696" y="780819"/>
                    <a:pt x="1147902" y="781302"/>
                    <a:pt x="1150795" y="778978"/>
                  </a:cubicBezTo>
                  <a:cubicBezTo>
                    <a:pt x="1153682" y="776667"/>
                    <a:pt x="1154157" y="772455"/>
                    <a:pt x="1151840" y="769561"/>
                  </a:cubicBezTo>
                  <a:lnTo>
                    <a:pt x="1113123" y="721428"/>
                  </a:lnTo>
                  <a:cubicBezTo>
                    <a:pt x="1112353" y="720464"/>
                    <a:pt x="1111241" y="720182"/>
                    <a:pt x="1110196" y="719754"/>
                  </a:cubicBezTo>
                  <a:cubicBezTo>
                    <a:pt x="1113692" y="717323"/>
                    <a:pt x="1117162" y="715648"/>
                    <a:pt x="1120658" y="713056"/>
                  </a:cubicBezTo>
                  <a:cubicBezTo>
                    <a:pt x="1153059" y="688879"/>
                    <a:pt x="1177651" y="611305"/>
                    <a:pt x="1180518" y="538928"/>
                  </a:cubicBezTo>
                  <a:cubicBezTo>
                    <a:pt x="1181730" y="540629"/>
                    <a:pt x="1183498" y="541854"/>
                    <a:pt x="1185748" y="541854"/>
                  </a:cubicBezTo>
                  <a:lnTo>
                    <a:pt x="1245816" y="541854"/>
                  </a:lnTo>
                  <a:cubicBezTo>
                    <a:pt x="1249513" y="541854"/>
                    <a:pt x="1252513" y="538854"/>
                    <a:pt x="1252513" y="535157"/>
                  </a:cubicBezTo>
                  <a:cubicBezTo>
                    <a:pt x="1252513" y="531460"/>
                    <a:pt x="1249513" y="528460"/>
                    <a:pt x="1245816" y="528460"/>
                  </a:cubicBezTo>
                  <a:lnTo>
                    <a:pt x="1185748" y="528460"/>
                  </a:lnTo>
                  <a:cubicBezTo>
                    <a:pt x="1183257" y="528460"/>
                    <a:pt x="1181455" y="530000"/>
                    <a:pt x="1180304" y="532016"/>
                  </a:cubicBezTo>
                  <a:cubicBezTo>
                    <a:pt x="1181656" y="462847"/>
                    <a:pt x="1162931" y="400033"/>
                    <a:pt x="1110612" y="396396"/>
                  </a:cubicBezTo>
                  <a:cubicBezTo>
                    <a:pt x="1110531" y="396396"/>
                    <a:pt x="1110498" y="396396"/>
                    <a:pt x="1110404" y="396396"/>
                  </a:cubicBezTo>
                  <a:lnTo>
                    <a:pt x="1112916" y="341144"/>
                  </a:lnTo>
                  <a:cubicBezTo>
                    <a:pt x="1113090" y="337454"/>
                    <a:pt x="1110324" y="334206"/>
                    <a:pt x="1106634" y="334031"/>
                  </a:cubicBezTo>
                  <a:cubicBezTo>
                    <a:pt x="1102943" y="333857"/>
                    <a:pt x="1099702" y="336831"/>
                    <a:pt x="1099521" y="340521"/>
                  </a:cubicBezTo>
                  <a:lnTo>
                    <a:pt x="1097010" y="396818"/>
                  </a:lnTo>
                  <a:cubicBezTo>
                    <a:pt x="1096996" y="397059"/>
                    <a:pt x="1097197" y="397213"/>
                    <a:pt x="1097217" y="397448"/>
                  </a:cubicBezTo>
                  <a:cubicBezTo>
                    <a:pt x="1015758" y="402236"/>
                    <a:pt x="1034979" y="502032"/>
                    <a:pt x="999062" y="556294"/>
                  </a:cubicBezTo>
                  <a:cubicBezTo>
                    <a:pt x="961966" y="612316"/>
                    <a:pt x="902159" y="600877"/>
                    <a:pt x="902159" y="600877"/>
                  </a:cubicBezTo>
                  <a:cubicBezTo>
                    <a:pt x="902159" y="600877"/>
                    <a:pt x="913384" y="502387"/>
                    <a:pt x="899233" y="390751"/>
                  </a:cubicBezTo>
                  <a:cubicBezTo>
                    <a:pt x="900820" y="391394"/>
                    <a:pt x="902755" y="391467"/>
                    <a:pt x="904463" y="390751"/>
                  </a:cubicBezTo>
                  <a:lnTo>
                    <a:pt x="963694" y="365843"/>
                  </a:lnTo>
                  <a:cubicBezTo>
                    <a:pt x="967103" y="364403"/>
                    <a:pt x="968690" y="360459"/>
                    <a:pt x="967250" y="357050"/>
                  </a:cubicBezTo>
                  <a:cubicBezTo>
                    <a:pt x="965810" y="353648"/>
                    <a:pt x="961865" y="352060"/>
                    <a:pt x="958457" y="353494"/>
                  </a:cubicBezTo>
                  <a:lnTo>
                    <a:pt x="899233" y="378401"/>
                  </a:lnTo>
                  <a:cubicBezTo>
                    <a:pt x="898630" y="378655"/>
                    <a:pt x="898442" y="379258"/>
                    <a:pt x="897974" y="379653"/>
                  </a:cubicBezTo>
                  <a:cubicBezTo>
                    <a:pt x="889254" y="317991"/>
                    <a:pt x="871867" y="253611"/>
                    <a:pt x="840839" y="199664"/>
                  </a:cubicBezTo>
                  <a:cubicBezTo>
                    <a:pt x="841830" y="199456"/>
                    <a:pt x="842929" y="199497"/>
                    <a:pt x="843766" y="198827"/>
                  </a:cubicBezTo>
                  <a:lnTo>
                    <a:pt x="885624" y="165970"/>
                  </a:lnTo>
                  <a:cubicBezTo>
                    <a:pt x="888530" y="163680"/>
                    <a:pt x="888966" y="159460"/>
                    <a:pt x="886675" y="156554"/>
                  </a:cubicBezTo>
                  <a:cubicBezTo>
                    <a:pt x="885530" y="155100"/>
                    <a:pt x="883976" y="154243"/>
                    <a:pt x="882275" y="154042"/>
                  </a:cubicBezTo>
                  <a:cubicBezTo>
                    <a:pt x="880574" y="153841"/>
                    <a:pt x="878712" y="154364"/>
                    <a:pt x="877252" y="155509"/>
                  </a:cubicBezTo>
                  <a:lnTo>
                    <a:pt x="835608" y="188366"/>
                  </a:lnTo>
                  <a:cubicBezTo>
                    <a:pt x="835341" y="188573"/>
                    <a:pt x="835408" y="188962"/>
                    <a:pt x="835187" y="189203"/>
                  </a:cubicBezTo>
                  <a:cubicBezTo>
                    <a:pt x="792445" y="120904"/>
                    <a:pt x="724889" y="72965"/>
                    <a:pt x="619200" y="75349"/>
                  </a:cubicBezTo>
                  <a:cubicBezTo>
                    <a:pt x="620646" y="74164"/>
                    <a:pt x="621631" y="72550"/>
                    <a:pt x="621711" y="70534"/>
                  </a:cubicBezTo>
                  <a:lnTo>
                    <a:pt x="624015" y="6910"/>
                  </a:lnTo>
                  <a:cubicBezTo>
                    <a:pt x="624149" y="3213"/>
                    <a:pt x="621222" y="139"/>
                    <a:pt x="617525" y="5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143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" rotWithShape="0" algn="bl" dir="2700000" dist="19050">
                <a:srgbClr val="000000">
                  <a:alpha val="498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3" name="Google Shape;493;g2cccc2e7f7c_0_3172"/>
            <p:cNvGrpSpPr/>
            <p:nvPr/>
          </p:nvGrpSpPr>
          <p:grpSpPr>
            <a:xfrm>
              <a:off x="963596" y="2735780"/>
              <a:ext cx="1239161" cy="1653129"/>
              <a:chOff x="963596" y="2735780"/>
              <a:chExt cx="1239161" cy="1653129"/>
            </a:xfrm>
          </p:grpSpPr>
          <p:sp>
            <p:nvSpPr>
              <p:cNvPr id="494" name="Google Shape;494;g2cccc2e7f7c_0_3172"/>
              <p:cNvSpPr/>
              <p:nvPr/>
            </p:nvSpPr>
            <p:spPr>
              <a:xfrm>
                <a:off x="1022569" y="2803984"/>
                <a:ext cx="1115249" cy="980193"/>
              </a:xfrm>
              <a:custGeom>
                <a:rect b="b" l="l" r="r" t="t"/>
                <a:pathLst>
                  <a:path extrusionOk="0" h="980193" w="1115249">
                    <a:moveTo>
                      <a:pt x="363490" y="980193"/>
                    </a:moveTo>
                    <a:cubicBezTo>
                      <a:pt x="363490" y="980193"/>
                      <a:pt x="338087" y="939212"/>
                      <a:pt x="311994" y="821816"/>
                    </a:cubicBezTo>
                    <a:cubicBezTo>
                      <a:pt x="285909" y="704420"/>
                      <a:pt x="285232" y="608448"/>
                      <a:pt x="285232" y="608448"/>
                    </a:cubicBezTo>
                    <a:cubicBezTo>
                      <a:pt x="285232" y="608448"/>
                      <a:pt x="46830" y="572336"/>
                      <a:pt x="16813" y="434815"/>
                    </a:cubicBezTo>
                    <a:cubicBezTo>
                      <a:pt x="-10399" y="310132"/>
                      <a:pt x="-11584" y="193110"/>
                      <a:pt x="66747" y="189413"/>
                    </a:cubicBezTo>
                    <a:cubicBezTo>
                      <a:pt x="198442" y="183205"/>
                      <a:pt x="134256" y="346960"/>
                      <a:pt x="184800" y="387719"/>
                    </a:cubicBezTo>
                    <a:cubicBezTo>
                      <a:pt x="235344" y="428479"/>
                      <a:pt x="306429" y="414421"/>
                      <a:pt x="306429" y="414421"/>
                    </a:cubicBezTo>
                    <a:cubicBezTo>
                      <a:pt x="306429" y="414421"/>
                      <a:pt x="243066" y="12585"/>
                      <a:pt x="547738" y="276"/>
                    </a:cubicBezTo>
                    <a:cubicBezTo>
                      <a:pt x="899700" y="-13942"/>
                      <a:pt x="836484" y="526139"/>
                      <a:pt x="836484" y="526139"/>
                    </a:cubicBezTo>
                    <a:cubicBezTo>
                      <a:pt x="836484" y="526139"/>
                      <a:pt x="896378" y="537444"/>
                      <a:pt x="933474" y="481428"/>
                    </a:cubicBezTo>
                    <a:cubicBezTo>
                      <a:pt x="971427" y="424106"/>
                      <a:pt x="946306" y="314612"/>
                      <a:pt x="1045030" y="321483"/>
                    </a:cubicBezTo>
                    <a:cubicBezTo>
                      <a:pt x="1153560" y="329038"/>
                      <a:pt x="1119611" y="589963"/>
                      <a:pt x="1055003" y="638164"/>
                    </a:cubicBezTo>
                    <a:cubicBezTo>
                      <a:pt x="931210" y="730526"/>
                      <a:pt x="798832" y="714425"/>
                      <a:pt x="798832" y="714425"/>
                    </a:cubicBezTo>
                    <a:lnTo>
                      <a:pt x="756438" y="954107"/>
                    </a:lnTo>
                    <a:lnTo>
                      <a:pt x="363490" y="980193"/>
                    </a:lnTo>
                    <a:close/>
                  </a:path>
                </a:pathLst>
              </a:custGeom>
              <a:solidFill>
                <a:schemeClr val="accent1"/>
              </a:solidFill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g2cccc2e7f7c_0_3172"/>
              <p:cNvSpPr/>
              <p:nvPr/>
            </p:nvSpPr>
            <p:spPr>
              <a:xfrm>
                <a:off x="1075785" y="3696804"/>
                <a:ext cx="1018263" cy="692105"/>
              </a:xfrm>
              <a:custGeom>
                <a:rect b="b" l="l" r="r" t="t"/>
                <a:pathLst>
                  <a:path extrusionOk="0" h="692105" w="1018263">
                    <a:moveTo>
                      <a:pt x="93691" y="4032"/>
                    </a:moveTo>
                    <a:lnTo>
                      <a:pt x="926409" y="0"/>
                    </a:lnTo>
                    <a:cubicBezTo>
                      <a:pt x="926409" y="0"/>
                      <a:pt x="1061493" y="165335"/>
                      <a:pt x="1004030" y="298410"/>
                    </a:cubicBezTo>
                    <a:cubicBezTo>
                      <a:pt x="946568" y="431485"/>
                      <a:pt x="812113" y="526693"/>
                      <a:pt x="812113" y="526693"/>
                    </a:cubicBezTo>
                    <a:cubicBezTo>
                      <a:pt x="812113" y="526693"/>
                      <a:pt x="845914" y="685633"/>
                      <a:pt x="748824" y="689229"/>
                    </a:cubicBezTo>
                    <a:cubicBezTo>
                      <a:pt x="649691" y="692899"/>
                      <a:pt x="650294" y="572717"/>
                      <a:pt x="650294" y="572717"/>
                    </a:cubicBezTo>
                    <a:cubicBezTo>
                      <a:pt x="650294" y="572717"/>
                      <a:pt x="552480" y="593579"/>
                      <a:pt x="507890" y="595012"/>
                    </a:cubicBezTo>
                    <a:cubicBezTo>
                      <a:pt x="463300" y="596452"/>
                      <a:pt x="371962" y="580633"/>
                      <a:pt x="371962" y="580633"/>
                    </a:cubicBezTo>
                    <a:cubicBezTo>
                      <a:pt x="371962" y="580633"/>
                      <a:pt x="387788" y="692825"/>
                      <a:pt x="284221" y="692102"/>
                    </a:cubicBezTo>
                    <a:cubicBezTo>
                      <a:pt x="178974" y="691372"/>
                      <a:pt x="218776" y="532446"/>
                      <a:pt x="218776" y="532446"/>
                    </a:cubicBezTo>
                    <a:cubicBezTo>
                      <a:pt x="218776" y="532446"/>
                      <a:pt x="-6333" y="398675"/>
                      <a:pt x="137" y="231103"/>
                    </a:cubicBezTo>
                    <a:cubicBezTo>
                      <a:pt x="6613" y="63530"/>
                      <a:pt x="93691" y="4032"/>
                      <a:pt x="93691" y="4032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g2cccc2e7f7c_0_3172"/>
              <p:cNvSpPr/>
              <p:nvPr/>
            </p:nvSpPr>
            <p:spPr>
              <a:xfrm>
                <a:off x="1571895" y="2735780"/>
                <a:ext cx="2357" cy="63657"/>
              </a:xfrm>
              <a:custGeom>
                <a:rect b="b" l="l" r="r" t="t"/>
                <a:pathLst>
                  <a:path extrusionOk="0" h="63657" w="2357">
                    <a:moveTo>
                      <a:pt x="0" y="63658"/>
                    </a:moveTo>
                    <a:lnTo>
                      <a:pt x="2357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g2cccc2e7f7c_0_3172"/>
              <p:cNvSpPr/>
              <p:nvPr/>
            </p:nvSpPr>
            <p:spPr>
              <a:xfrm>
                <a:off x="1796595" y="2889897"/>
                <a:ext cx="41730" cy="32870"/>
              </a:xfrm>
              <a:custGeom>
                <a:rect b="b" l="l" r="r" t="t"/>
                <a:pathLst>
                  <a:path extrusionOk="0" h="32870" w="41730">
                    <a:moveTo>
                      <a:pt x="0" y="32870"/>
                    </a:moveTo>
                    <a:lnTo>
                      <a:pt x="41731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g2cccc2e7f7c_0_3172"/>
              <p:cNvSpPr/>
              <p:nvPr/>
            </p:nvSpPr>
            <p:spPr>
              <a:xfrm>
                <a:off x="1858739" y="3088833"/>
                <a:ext cx="59217" cy="24987"/>
              </a:xfrm>
              <a:custGeom>
                <a:rect b="b" l="l" r="r" t="t"/>
                <a:pathLst>
                  <a:path extrusionOk="0" h="24987" w="59217">
                    <a:moveTo>
                      <a:pt x="0" y="24988"/>
                    </a:moveTo>
                    <a:lnTo>
                      <a:pt x="59217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g2cccc2e7f7c_0_3172"/>
              <p:cNvSpPr/>
              <p:nvPr/>
            </p:nvSpPr>
            <p:spPr>
              <a:xfrm>
                <a:off x="2060534" y="3069913"/>
                <a:ext cx="2685" cy="56350"/>
              </a:xfrm>
              <a:custGeom>
                <a:rect b="b" l="l" r="r" t="t"/>
                <a:pathLst>
                  <a:path extrusionOk="0" h="56350" w="2685">
                    <a:moveTo>
                      <a:pt x="0" y="56351"/>
                    </a:moveTo>
                    <a:lnTo>
                      <a:pt x="2686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g2cccc2e7f7c_0_3172"/>
              <p:cNvSpPr/>
              <p:nvPr/>
            </p:nvSpPr>
            <p:spPr>
              <a:xfrm>
                <a:off x="2142569" y="3264274"/>
                <a:ext cx="60188" cy="6697"/>
              </a:xfrm>
              <a:custGeom>
                <a:rect b="b" l="l" r="r" t="t"/>
                <a:pathLst>
                  <a:path extrusionOk="0" h="6697" w="60188">
                    <a:moveTo>
                      <a:pt x="0" y="0"/>
                    </a:moveTo>
                    <a:lnTo>
                      <a:pt x="60188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g2cccc2e7f7c_0_3172"/>
              <p:cNvSpPr/>
              <p:nvPr/>
            </p:nvSpPr>
            <p:spPr>
              <a:xfrm>
                <a:off x="2064894" y="3454738"/>
                <a:ext cx="38703" cy="48206"/>
              </a:xfrm>
              <a:custGeom>
                <a:rect b="b" l="l" r="r" t="t"/>
                <a:pathLst>
                  <a:path extrusionOk="0" h="48206" w="38703">
                    <a:moveTo>
                      <a:pt x="0" y="0"/>
                    </a:moveTo>
                    <a:lnTo>
                      <a:pt x="38703" y="48207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g2cccc2e7f7c_0_3172"/>
              <p:cNvSpPr/>
              <p:nvPr/>
            </p:nvSpPr>
            <p:spPr>
              <a:xfrm>
                <a:off x="1901253" y="3517886"/>
                <a:ext cx="21049" cy="50926"/>
              </a:xfrm>
              <a:custGeom>
                <a:rect b="b" l="l" r="r" t="t"/>
                <a:pathLst>
                  <a:path extrusionOk="0" h="50926" w="21049">
                    <a:moveTo>
                      <a:pt x="0" y="0"/>
                    </a:moveTo>
                    <a:lnTo>
                      <a:pt x="21050" y="50926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g2cccc2e7f7c_0_3172"/>
              <p:cNvSpPr/>
              <p:nvPr/>
            </p:nvSpPr>
            <p:spPr>
              <a:xfrm>
                <a:off x="1326152" y="2889576"/>
                <a:ext cx="41630" cy="36399"/>
              </a:xfrm>
              <a:custGeom>
                <a:rect b="b" l="l" r="r" t="t"/>
                <a:pathLst>
                  <a:path extrusionOk="0" h="36399" w="41630">
                    <a:moveTo>
                      <a:pt x="41630" y="36400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g2cccc2e7f7c_0_3172"/>
              <p:cNvSpPr/>
              <p:nvPr/>
            </p:nvSpPr>
            <p:spPr>
              <a:xfrm>
                <a:off x="1095518" y="2938071"/>
                <a:ext cx="1145" cy="53276"/>
              </a:xfrm>
              <a:custGeom>
                <a:rect b="b" l="l" r="r" t="t"/>
                <a:pathLst>
                  <a:path extrusionOk="0" h="53276" w="1145">
                    <a:moveTo>
                      <a:pt x="0" y="53277"/>
                    </a:moveTo>
                    <a:lnTo>
                      <a:pt x="1145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g2cccc2e7f7c_0_3172"/>
              <p:cNvSpPr/>
              <p:nvPr/>
            </p:nvSpPr>
            <p:spPr>
              <a:xfrm>
                <a:off x="963596" y="3082785"/>
                <a:ext cx="56719" cy="10836"/>
              </a:xfrm>
              <a:custGeom>
                <a:rect b="b" l="l" r="r" t="t"/>
                <a:pathLst>
                  <a:path extrusionOk="0" h="10836" w="56719">
                    <a:moveTo>
                      <a:pt x="56719" y="10836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g2cccc2e7f7c_0_3172"/>
              <p:cNvSpPr/>
              <p:nvPr/>
            </p:nvSpPr>
            <p:spPr>
              <a:xfrm>
                <a:off x="985087" y="3249380"/>
                <a:ext cx="54636" cy="1614"/>
              </a:xfrm>
              <a:custGeom>
                <a:rect b="b" l="l" r="r" t="t"/>
                <a:pathLst>
                  <a:path extrusionOk="0" h="1614" w="54636">
                    <a:moveTo>
                      <a:pt x="54636" y="1614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g2cccc2e7f7c_0_3172"/>
              <p:cNvSpPr/>
              <p:nvPr/>
            </p:nvSpPr>
            <p:spPr>
              <a:xfrm>
                <a:off x="1125241" y="3375442"/>
                <a:ext cx="43719" cy="58647"/>
              </a:xfrm>
              <a:custGeom>
                <a:rect b="b" l="l" r="r" t="t"/>
                <a:pathLst>
                  <a:path extrusionOk="0" h="58647" w="43719">
                    <a:moveTo>
                      <a:pt x="43720" y="0"/>
                    </a:moveTo>
                    <a:lnTo>
                      <a:pt x="0" y="58648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g2cccc2e7f7c_0_3172"/>
              <p:cNvSpPr/>
              <p:nvPr/>
            </p:nvSpPr>
            <p:spPr>
              <a:xfrm>
                <a:off x="1258416" y="3558271"/>
                <a:ext cx="60744" cy="10983"/>
              </a:xfrm>
              <a:custGeom>
                <a:rect b="b" l="l" r="r" t="t"/>
                <a:pathLst>
                  <a:path extrusionOk="0" h="10983" w="60744">
                    <a:moveTo>
                      <a:pt x="60744" y="10984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g2cccc2e7f7c_0_3172"/>
              <p:cNvSpPr/>
              <p:nvPr/>
            </p:nvSpPr>
            <p:spPr>
              <a:xfrm>
                <a:off x="1570616" y="2943067"/>
                <a:ext cx="1694" cy="53424"/>
              </a:xfrm>
              <a:custGeom>
                <a:rect b="b" l="l" r="r" t="t"/>
                <a:pathLst>
                  <a:path extrusionOk="0" h="53424" w="1694">
                    <a:moveTo>
                      <a:pt x="0" y="0"/>
                    </a:moveTo>
                    <a:lnTo>
                      <a:pt x="1694" y="53424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g2cccc2e7f7c_0_3172"/>
              <p:cNvSpPr/>
              <p:nvPr/>
            </p:nvSpPr>
            <p:spPr>
              <a:xfrm>
                <a:off x="1711050" y="3001581"/>
                <a:ext cx="30010" cy="35529"/>
              </a:xfrm>
              <a:custGeom>
                <a:rect b="b" l="l" r="r" t="t"/>
                <a:pathLst>
                  <a:path extrusionOk="0" h="35529" w="30010">
                    <a:moveTo>
                      <a:pt x="0" y="35529"/>
                    </a:moveTo>
                    <a:lnTo>
                      <a:pt x="30011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g2cccc2e7f7c_0_3172"/>
              <p:cNvSpPr/>
              <p:nvPr/>
            </p:nvSpPr>
            <p:spPr>
              <a:xfrm>
                <a:off x="1701628" y="3202693"/>
                <a:ext cx="26279" cy="47188"/>
              </a:xfrm>
              <a:custGeom>
                <a:rect b="b" l="l" r="r" t="t"/>
                <a:pathLst>
                  <a:path extrusionOk="0" h="47188" w="26279">
                    <a:moveTo>
                      <a:pt x="0" y="47189"/>
                    </a:moveTo>
                    <a:lnTo>
                      <a:pt x="2628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g2cccc2e7f7c_0_3172"/>
              <p:cNvSpPr/>
              <p:nvPr/>
            </p:nvSpPr>
            <p:spPr>
              <a:xfrm>
                <a:off x="1564407" y="3143637"/>
                <a:ext cx="80" cy="51662"/>
              </a:xfrm>
              <a:custGeom>
                <a:rect b="b" l="l" r="r" t="t"/>
                <a:pathLst>
                  <a:path extrusionOk="0" h="51662" w="80">
                    <a:moveTo>
                      <a:pt x="80" y="51663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g2cccc2e7f7c_0_3172"/>
              <p:cNvSpPr/>
              <p:nvPr/>
            </p:nvSpPr>
            <p:spPr>
              <a:xfrm>
                <a:off x="1415185" y="2998956"/>
                <a:ext cx="25670" cy="44918"/>
              </a:xfrm>
              <a:custGeom>
                <a:rect b="b" l="l" r="r" t="t"/>
                <a:pathLst>
                  <a:path extrusionOk="0" h="44918" w="25670">
                    <a:moveTo>
                      <a:pt x="25671" y="44919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g2cccc2e7f7c_0_3172"/>
              <p:cNvSpPr/>
              <p:nvPr/>
            </p:nvSpPr>
            <p:spPr>
              <a:xfrm>
                <a:off x="1419894" y="3220173"/>
                <a:ext cx="26239" cy="40551"/>
              </a:xfrm>
              <a:custGeom>
                <a:rect b="b" l="l" r="r" t="t"/>
                <a:pathLst>
                  <a:path extrusionOk="0" h="40551" w="26239">
                    <a:moveTo>
                      <a:pt x="26240" y="40552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g2cccc2e7f7c_0_3172"/>
              <p:cNvSpPr/>
              <p:nvPr/>
            </p:nvSpPr>
            <p:spPr>
              <a:xfrm>
                <a:off x="1571520" y="3332781"/>
                <a:ext cx="328" cy="52787"/>
              </a:xfrm>
              <a:custGeom>
                <a:rect b="b" l="l" r="r" t="t"/>
                <a:pathLst>
                  <a:path extrusionOk="0" h="52787" w="328">
                    <a:moveTo>
                      <a:pt x="0" y="52788"/>
                    </a:moveTo>
                    <a:lnTo>
                      <a:pt x="328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g2cccc2e7f7c_0_3172"/>
              <p:cNvSpPr/>
              <p:nvPr/>
            </p:nvSpPr>
            <p:spPr>
              <a:xfrm>
                <a:off x="1691622" y="3437693"/>
                <a:ext cx="33292" cy="41998"/>
              </a:xfrm>
              <a:custGeom>
                <a:rect b="b" l="l" r="r" t="t"/>
                <a:pathLst>
                  <a:path extrusionOk="0" h="41998" w="33292">
                    <a:moveTo>
                      <a:pt x="0" y="41999"/>
                    </a:moveTo>
                    <a:lnTo>
                      <a:pt x="33292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g2cccc2e7f7c_0_3172"/>
              <p:cNvSpPr/>
              <p:nvPr/>
            </p:nvSpPr>
            <p:spPr>
              <a:xfrm>
                <a:off x="1580065" y="3521758"/>
                <a:ext cx="1660" cy="57897"/>
              </a:xfrm>
              <a:custGeom>
                <a:rect b="b" l="l" r="r" t="t"/>
                <a:pathLst>
                  <a:path extrusionOk="0" h="57897" w="1660">
                    <a:moveTo>
                      <a:pt x="1661" y="57898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g2cccc2e7f7c_0_3172"/>
              <p:cNvSpPr/>
              <p:nvPr/>
            </p:nvSpPr>
            <p:spPr>
              <a:xfrm>
                <a:off x="1429183" y="3442007"/>
                <a:ext cx="26193" cy="41067"/>
              </a:xfrm>
              <a:custGeom>
                <a:rect b="b" l="l" r="r" t="t"/>
                <a:pathLst>
                  <a:path extrusionOk="0" h="41067" w="26193">
                    <a:moveTo>
                      <a:pt x="26193" y="41068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g2cccc2e7f7c_0_3172"/>
              <p:cNvSpPr/>
              <p:nvPr/>
            </p:nvSpPr>
            <p:spPr>
              <a:xfrm>
                <a:off x="1898755" y="3394931"/>
                <a:ext cx="41589" cy="41677"/>
              </a:xfrm>
              <a:custGeom>
                <a:rect b="b" l="l" r="r" t="t"/>
                <a:pathLst>
                  <a:path extrusionOk="0" h="41677" w="41589">
                    <a:moveTo>
                      <a:pt x="0" y="41677"/>
                    </a:moveTo>
                    <a:lnTo>
                      <a:pt x="4159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g2cccc2e7f7c_0_3172"/>
              <p:cNvSpPr/>
              <p:nvPr/>
            </p:nvSpPr>
            <p:spPr>
              <a:xfrm>
                <a:off x="2022185" y="3296783"/>
                <a:ext cx="40076" cy="27411"/>
              </a:xfrm>
              <a:custGeom>
                <a:rect b="b" l="l" r="r" t="t"/>
                <a:pathLst>
                  <a:path extrusionOk="0" h="27411" w="40076">
                    <a:moveTo>
                      <a:pt x="0" y="27412"/>
                    </a:moveTo>
                    <a:lnTo>
                      <a:pt x="40076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g2cccc2e7f7c_0_3172"/>
              <p:cNvSpPr/>
              <p:nvPr/>
            </p:nvSpPr>
            <p:spPr>
              <a:xfrm>
                <a:off x="1226537" y="3303494"/>
                <a:ext cx="54401" cy="4755"/>
              </a:xfrm>
              <a:custGeom>
                <a:rect b="b" l="l" r="r" t="t"/>
                <a:pathLst>
                  <a:path extrusionOk="0" h="4755" w="54401">
                    <a:moveTo>
                      <a:pt x="54402" y="4755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g2cccc2e7f7c_0_3172"/>
              <p:cNvSpPr/>
              <p:nvPr/>
            </p:nvSpPr>
            <p:spPr>
              <a:xfrm>
                <a:off x="1112924" y="3158967"/>
                <a:ext cx="29648" cy="38536"/>
              </a:xfrm>
              <a:custGeom>
                <a:rect b="b" l="l" r="r" t="t"/>
                <a:pathLst>
                  <a:path extrusionOk="0" h="38536" w="29648">
                    <a:moveTo>
                      <a:pt x="29649" y="38536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g2cccc2e7f7c_0_3172"/>
              <p:cNvSpPr/>
              <p:nvPr/>
            </p:nvSpPr>
            <p:spPr>
              <a:xfrm>
                <a:off x="1558105" y="3973332"/>
                <a:ext cx="88574" cy="54121"/>
              </a:xfrm>
              <a:custGeom>
                <a:rect b="b" l="l" r="r" t="t"/>
                <a:pathLst>
                  <a:path extrusionOk="0" h="83909" w="137324">
                    <a:moveTo>
                      <a:pt x="124737" y="34"/>
                    </a:moveTo>
                    <a:cubicBezTo>
                      <a:pt x="118468" y="516"/>
                      <a:pt x="113787" y="5908"/>
                      <a:pt x="114269" y="12176"/>
                    </a:cubicBezTo>
                    <a:cubicBezTo>
                      <a:pt x="116278" y="38155"/>
                      <a:pt x="101216" y="59439"/>
                      <a:pt x="75967" y="60939"/>
                    </a:cubicBezTo>
                    <a:cubicBezTo>
                      <a:pt x="45106" y="62774"/>
                      <a:pt x="22811" y="43828"/>
                      <a:pt x="22811" y="13429"/>
                    </a:cubicBezTo>
                    <a:cubicBezTo>
                      <a:pt x="22811" y="7140"/>
                      <a:pt x="17587" y="1916"/>
                      <a:pt x="11298" y="1916"/>
                    </a:cubicBezTo>
                    <a:cubicBezTo>
                      <a:pt x="5016" y="1916"/>
                      <a:pt x="0" y="7140"/>
                      <a:pt x="0" y="13429"/>
                    </a:cubicBezTo>
                    <a:cubicBezTo>
                      <a:pt x="0" y="57503"/>
                      <a:pt x="34002" y="86328"/>
                      <a:pt x="77434" y="83750"/>
                    </a:cubicBezTo>
                    <a:cubicBezTo>
                      <a:pt x="116539" y="81426"/>
                      <a:pt x="140000" y="48261"/>
                      <a:pt x="137080" y="10502"/>
                    </a:cubicBezTo>
                    <a:cubicBezTo>
                      <a:pt x="136597" y="4233"/>
                      <a:pt x="131005" y="-448"/>
                      <a:pt x="124737" y="3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25325" lIns="50625" spcFirstLastPara="1" rIns="50625" wrap="square" tIns="253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00"/>
                  <a:buFont typeface="Arial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4" name="Google Shape;524;g2cccc2e7f7c_0_3172"/>
              <p:cNvSpPr/>
              <p:nvPr/>
            </p:nvSpPr>
            <p:spPr>
              <a:xfrm>
                <a:off x="1385276" y="3968863"/>
                <a:ext cx="56390" cy="39608"/>
              </a:xfrm>
              <a:custGeom>
                <a:rect b="b" l="l" r="r" t="t"/>
                <a:pathLst>
                  <a:path extrusionOk="0" h="61407" w="87426">
                    <a:moveTo>
                      <a:pt x="0" y="30707"/>
                    </a:moveTo>
                    <a:cubicBezTo>
                      <a:pt x="0" y="13749"/>
                      <a:pt x="19569" y="0"/>
                      <a:pt x="43713" y="0"/>
                    </a:cubicBezTo>
                    <a:cubicBezTo>
                      <a:pt x="67850" y="0"/>
                      <a:pt x="87426" y="13749"/>
                      <a:pt x="87426" y="30707"/>
                    </a:cubicBezTo>
                    <a:cubicBezTo>
                      <a:pt x="87426" y="47664"/>
                      <a:pt x="67850" y="61407"/>
                      <a:pt x="43713" y="61407"/>
                    </a:cubicBezTo>
                    <a:cubicBezTo>
                      <a:pt x="19569" y="61407"/>
                      <a:pt x="0" y="47664"/>
                      <a:pt x="0" y="30707"/>
                    </a:cubicBezTo>
                    <a:close/>
                  </a:path>
                </a:pathLst>
              </a:custGeom>
              <a:solidFill>
                <a:srgbClr val="ED6962"/>
              </a:solidFill>
              <a:ln>
                <a:noFill/>
              </a:ln>
            </p:spPr>
            <p:txBody>
              <a:bodyPr anchorCtr="0" anchor="ctr" bIns="25325" lIns="50625" spcFirstLastPara="1" rIns="50625" wrap="square" tIns="253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00"/>
                  <a:buFont typeface="Arial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5" name="Google Shape;525;g2cccc2e7f7c_0_3172"/>
              <p:cNvSpPr/>
              <p:nvPr/>
            </p:nvSpPr>
            <p:spPr>
              <a:xfrm>
                <a:off x="1724682" y="3966676"/>
                <a:ext cx="56390" cy="39611"/>
              </a:xfrm>
              <a:custGeom>
                <a:rect b="b" l="l" r="r" t="t"/>
                <a:pathLst>
                  <a:path extrusionOk="0" h="61413" w="87426">
                    <a:moveTo>
                      <a:pt x="0" y="30707"/>
                    </a:moveTo>
                    <a:cubicBezTo>
                      <a:pt x="0" y="13749"/>
                      <a:pt x="19569" y="0"/>
                      <a:pt x="43713" y="0"/>
                    </a:cubicBezTo>
                    <a:cubicBezTo>
                      <a:pt x="67857" y="0"/>
                      <a:pt x="87426" y="13749"/>
                      <a:pt x="87426" y="30707"/>
                    </a:cubicBezTo>
                    <a:cubicBezTo>
                      <a:pt x="87426" y="47664"/>
                      <a:pt x="67857" y="61414"/>
                      <a:pt x="43713" y="61414"/>
                    </a:cubicBezTo>
                    <a:cubicBezTo>
                      <a:pt x="19569" y="61414"/>
                      <a:pt x="0" y="47664"/>
                      <a:pt x="0" y="30707"/>
                    </a:cubicBezTo>
                    <a:close/>
                  </a:path>
                </a:pathLst>
              </a:custGeom>
              <a:solidFill>
                <a:srgbClr val="ED6962"/>
              </a:solidFill>
              <a:ln>
                <a:noFill/>
              </a:ln>
            </p:spPr>
            <p:txBody>
              <a:bodyPr anchorCtr="0" anchor="ctr" bIns="25325" lIns="50625" spcFirstLastPara="1" rIns="50625" wrap="square" tIns="253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00"/>
                  <a:buFont typeface="Arial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6" name="Google Shape;526;g2cccc2e7f7c_0_3172"/>
              <p:cNvSpPr/>
              <p:nvPr/>
            </p:nvSpPr>
            <p:spPr>
              <a:xfrm>
                <a:off x="1463349" y="3926606"/>
                <a:ext cx="43845" cy="35702"/>
              </a:xfrm>
              <a:custGeom>
                <a:rect b="b" l="l" r="r" t="t"/>
                <a:pathLst>
                  <a:path extrusionOk="0" h="55352" w="67977">
                    <a:moveTo>
                      <a:pt x="0" y="27680"/>
                    </a:moveTo>
                    <a:cubicBezTo>
                      <a:pt x="0" y="12390"/>
                      <a:pt x="15216" y="0"/>
                      <a:pt x="33989" y="0"/>
                    </a:cubicBezTo>
                    <a:cubicBezTo>
                      <a:pt x="52761" y="0"/>
                      <a:pt x="67977" y="12390"/>
                      <a:pt x="67977" y="27680"/>
                    </a:cubicBezTo>
                    <a:cubicBezTo>
                      <a:pt x="67977" y="42963"/>
                      <a:pt x="52761" y="55353"/>
                      <a:pt x="33989" y="55353"/>
                    </a:cubicBezTo>
                    <a:cubicBezTo>
                      <a:pt x="15216" y="55353"/>
                      <a:pt x="0" y="42963"/>
                      <a:pt x="0" y="2768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25325" lIns="50625" spcFirstLastPara="1" rIns="50625" wrap="square" tIns="253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00"/>
                  <a:buFont typeface="Arial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7" name="Google Shape;527;g2cccc2e7f7c_0_3172"/>
              <p:cNvSpPr/>
              <p:nvPr/>
            </p:nvSpPr>
            <p:spPr>
              <a:xfrm>
                <a:off x="1679928" y="3913350"/>
                <a:ext cx="43841" cy="35702"/>
              </a:xfrm>
              <a:custGeom>
                <a:rect b="b" l="l" r="r" t="t"/>
                <a:pathLst>
                  <a:path extrusionOk="0" h="55352" w="67970">
                    <a:moveTo>
                      <a:pt x="0" y="27680"/>
                    </a:moveTo>
                    <a:cubicBezTo>
                      <a:pt x="0" y="12397"/>
                      <a:pt x="15216" y="0"/>
                      <a:pt x="33982" y="0"/>
                    </a:cubicBezTo>
                    <a:cubicBezTo>
                      <a:pt x="52754" y="0"/>
                      <a:pt x="67970" y="12397"/>
                      <a:pt x="67970" y="27680"/>
                    </a:cubicBezTo>
                    <a:cubicBezTo>
                      <a:pt x="67970" y="42963"/>
                      <a:pt x="52754" y="55353"/>
                      <a:pt x="33982" y="55353"/>
                    </a:cubicBezTo>
                    <a:cubicBezTo>
                      <a:pt x="15216" y="55353"/>
                      <a:pt x="0" y="42963"/>
                      <a:pt x="0" y="2768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25325" lIns="50625" spcFirstLastPara="1" rIns="50625" wrap="square" tIns="253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00"/>
                  <a:buFont typeface="Arial"/>
                  <a:buNone/>
                </a:pPr>
                <a:r>
                  <a:t/>
                </a:r>
                <a:endParaRPr b="0" i="0" sz="3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28" name="Google Shape;528;g2cccc2e7f7c_0_3172"/>
          <p:cNvGrpSpPr/>
          <p:nvPr/>
        </p:nvGrpSpPr>
        <p:grpSpPr>
          <a:xfrm>
            <a:off x="7852832" y="2528485"/>
            <a:ext cx="1360824" cy="1480980"/>
            <a:chOff x="7526668" y="418597"/>
            <a:chExt cx="1814432" cy="1974640"/>
          </a:xfrm>
        </p:grpSpPr>
        <p:sp>
          <p:nvSpPr>
            <p:cNvPr id="529" name="Google Shape;529;g2cccc2e7f7c_0_3172"/>
            <p:cNvSpPr/>
            <p:nvPr/>
          </p:nvSpPr>
          <p:spPr>
            <a:xfrm>
              <a:off x="7526677" y="418597"/>
              <a:ext cx="1814423" cy="1974616"/>
            </a:xfrm>
            <a:custGeom>
              <a:rect b="b" l="l" r="r" t="t"/>
              <a:pathLst>
                <a:path extrusionOk="0" h="1974616" w="1814423">
                  <a:moveTo>
                    <a:pt x="934659" y="651023"/>
                  </a:moveTo>
                  <a:lnTo>
                    <a:pt x="902182" y="709811"/>
                  </a:lnTo>
                  <a:cubicBezTo>
                    <a:pt x="825906" y="838992"/>
                    <a:pt x="759001" y="886863"/>
                    <a:pt x="652172" y="898360"/>
                  </a:cubicBezTo>
                  <a:lnTo>
                    <a:pt x="607590" y="900695"/>
                  </a:lnTo>
                  <a:lnTo>
                    <a:pt x="632332" y="1520636"/>
                  </a:lnTo>
                  <a:lnTo>
                    <a:pt x="651069" y="1469995"/>
                  </a:lnTo>
                  <a:cubicBezTo>
                    <a:pt x="684129" y="1394377"/>
                    <a:pt x="732314" y="1320493"/>
                    <a:pt x="795414" y="1261577"/>
                  </a:cubicBezTo>
                  <a:cubicBezTo>
                    <a:pt x="862936" y="1198538"/>
                    <a:pt x="924207" y="1155814"/>
                    <a:pt x="978132" y="1127188"/>
                  </a:cubicBezTo>
                  <a:lnTo>
                    <a:pt x="1047310" y="1096715"/>
                  </a:lnTo>
                  <a:lnTo>
                    <a:pt x="1040437" y="1088003"/>
                  </a:lnTo>
                  <a:cubicBezTo>
                    <a:pt x="1010506" y="1044267"/>
                    <a:pt x="985564" y="988967"/>
                    <a:pt x="967463" y="919794"/>
                  </a:cubicBezTo>
                  <a:cubicBezTo>
                    <a:pt x="947065" y="841827"/>
                    <a:pt x="936318" y="782182"/>
                    <a:pt x="933488" y="722997"/>
                  </a:cubicBezTo>
                  <a:close/>
                  <a:moveTo>
                    <a:pt x="619048" y="110"/>
                  </a:moveTo>
                  <a:cubicBezTo>
                    <a:pt x="773012" y="-6350"/>
                    <a:pt x="769786" y="271434"/>
                    <a:pt x="769786" y="271434"/>
                  </a:cubicBezTo>
                  <a:cubicBezTo>
                    <a:pt x="769786" y="271434"/>
                    <a:pt x="851613" y="179915"/>
                    <a:pt x="934518" y="225130"/>
                  </a:cubicBezTo>
                  <a:cubicBezTo>
                    <a:pt x="986126" y="253282"/>
                    <a:pt x="1007003" y="319816"/>
                    <a:pt x="1004674" y="399071"/>
                  </a:cubicBezTo>
                  <a:lnTo>
                    <a:pt x="1001909" y="427465"/>
                  </a:lnTo>
                  <a:lnTo>
                    <a:pt x="1013233" y="419240"/>
                  </a:lnTo>
                  <a:cubicBezTo>
                    <a:pt x="1065275" y="394993"/>
                    <a:pt x="1132463" y="421565"/>
                    <a:pt x="1163418" y="447137"/>
                  </a:cubicBezTo>
                  <a:cubicBezTo>
                    <a:pt x="1212945" y="488050"/>
                    <a:pt x="1229095" y="546191"/>
                    <a:pt x="1229095" y="546191"/>
                  </a:cubicBezTo>
                  <a:cubicBezTo>
                    <a:pt x="1229095" y="546191"/>
                    <a:pt x="1227867" y="339601"/>
                    <a:pt x="1359372" y="334087"/>
                  </a:cubicBezTo>
                  <a:cubicBezTo>
                    <a:pt x="1513336" y="327629"/>
                    <a:pt x="1510110" y="605411"/>
                    <a:pt x="1510110" y="605411"/>
                  </a:cubicBezTo>
                  <a:cubicBezTo>
                    <a:pt x="1510110" y="605411"/>
                    <a:pt x="1591937" y="513892"/>
                    <a:pt x="1674842" y="559107"/>
                  </a:cubicBezTo>
                  <a:cubicBezTo>
                    <a:pt x="1778058" y="615411"/>
                    <a:pt x="1758349" y="825243"/>
                    <a:pt x="1675913" y="983316"/>
                  </a:cubicBezTo>
                  <a:cubicBezTo>
                    <a:pt x="1584531" y="1158549"/>
                    <a:pt x="1514585" y="1219190"/>
                    <a:pt x="1392495" y="1232335"/>
                  </a:cubicBezTo>
                  <a:lnTo>
                    <a:pt x="1354878" y="1234306"/>
                  </a:lnTo>
                  <a:lnTo>
                    <a:pt x="1338369" y="1493211"/>
                  </a:lnTo>
                  <a:lnTo>
                    <a:pt x="1345089" y="1481338"/>
                  </a:lnTo>
                  <a:cubicBezTo>
                    <a:pt x="1369384" y="1444431"/>
                    <a:pt x="1399472" y="1409812"/>
                    <a:pt x="1435341" y="1380514"/>
                  </a:cubicBezTo>
                  <a:cubicBezTo>
                    <a:pt x="1665620" y="1192433"/>
                    <a:pt x="1812915" y="1253290"/>
                    <a:pt x="1812915" y="1253290"/>
                  </a:cubicBezTo>
                  <a:cubicBezTo>
                    <a:pt x="1812915" y="1253290"/>
                    <a:pt x="1850199" y="1461643"/>
                    <a:pt x="1554055" y="1680812"/>
                  </a:cubicBezTo>
                  <a:cubicBezTo>
                    <a:pt x="1478369" y="1736832"/>
                    <a:pt x="1395888" y="1776466"/>
                    <a:pt x="1341934" y="1792282"/>
                  </a:cubicBezTo>
                  <a:lnTo>
                    <a:pt x="1318963" y="1797548"/>
                  </a:lnTo>
                  <a:lnTo>
                    <a:pt x="1316108" y="1842319"/>
                  </a:lnTo>
                  <a:cubicBezTo>
                    <a:pt x="1316108" y="1842319"/>
                    <a:pt x="1302741" y="1966885"/>
                    <a:pt x="1241047" y="1963674"/>
                  </a:cubicBezTo>
                  <a:cubicBezTo>
                    <a:pt x="1179345" y="1960464"/>
                    <a:pt x="1191734" y="1833366"/>
                    <a:pt x="1191734" y="1833366"/>
                  </a:cubicBezTo>
                  <a:lnTo>
                    <a:pt x="1258341" y="1225417"/>
                  </a:lnTo>
                  <a:lnTo>
                    <a:pt x="1223101" y="1220996"/>
                  </a:lnTo>
                  <a:lnTo>
                    <a:pt x="1220614" y="1219930"/>
                  </a:lnTo>
                  <a:lnTo>
                    <a:pt x="1212284" y="1253106"/>
                  </a:lnTo>
                  <a:cubicBezTo>
                    <a:pt x="1178953" y="1356939"/>
                    <a:pt x="1102248" y="1497638"/>
                    <a:pt x="928750" y="1645104"/>
                  </a:cubicBezTo>
                  <a:cubicBezTo>
                    <a:pt x="822328" y="1735556"/>
                    <a:pt x="704904" y="1795895"/>
                    <a:pt x="647510" y="1807127"/>
                  </a:cubicBezTo>
                  <a:lnTo>
                    <a:pt x="643775" y="1807356"/>
                  </a:lnTo>
                  <a:lnTo>
                    <a:pt x="646782" y="1882699"/>
                  </a:lnTo>
                  <a:cubicBezTo>
                    <a:pt x="646782" y="1882699"/>
                    <a:pt x="645353" y="1964773"/>
                    <a:pt x="590088" y="1973935"/>
                  </a:cubicBezTo>
                  <a:cubicBezTo>
                    <a:pt x="534824" y="1983088"/>
                    <a:pt x="535066" y="1896977"/>
                    <a:pt x="535066" y="1896977"/>
                  </a:cubicBezTo>
                  <a:lnTo>
                    <a:pt x="531832" y="1692994"/>
                  </a:lnTo>
                  <a:lnTo>
                    <a:pt x="508815" y="1698935"/>
                  </a:lnTo>
                  <a:cubicBezTo>
                    <a:pt x="436383" y="1705460"/>
                    <a:pt x="304749" y="1656195"/>
                    <a:pt x="200960" y="1563900"/>
                  </a:cubicBezTo>
                  <a:cubicBezTo>
                    <a:pt x="77290" y="1453921"/>
                    <a:pt x="0" y="1268842"/>
                    <a:pt x="0" y="1268842"/>
                  </a:cubicBezTo>
                  <a:cubicBezTo>
                    <a:pt x="0" y="1268842"/>
                    <a:pt x="142945" y="1232069"/>
                    <a:pt x="298407" y="1307772"/>
                  </a:cubicBezTo>
                  <a:cubicBezTo>
                    <a:pt x="373890" y="1344525"/>
                    <a:pt x="452748" y="1408997"/>
                    <a:pt x="505791" y="1477742"/>
                  </a:cubicBezTo>
                  <a:lnTo>
                    <a:pt x="528973" y="1512693"/>
                  </a:lnTo>
                  <a:lnTo>
                    <a:pt x="519127" y="891580"/>
                  </a:lnTo>
                  <a:lnTo>
                    <a:pt x="482778" y="887020"/>
                  </a:lnTo>
                  <a:cubicBezTo>
                    <a:pt x="372326" y="856091"/>
                    <a:pt x="275407" y="770286"/>
                    <a:pt x="227139" y="585817"/>
                  </a:cubicBezTo>
                  <a:cubicBezTo>
                    <a:pt x="186342" y="429882"/>
                    <a:pt x="184154" y="347237"/>
                    <a:pt x="206686" y="194987"/>
                  </a:cubicBezTo>
                  <a:cubicBezTo>
                    <a:pt x="231283" y="28769"/>
                    <a:pt x="373566" y="72247"/>
                    <a:pt x="423094" y="113161"/>
                  </a:cubicBezTo>
                  <a:cubicBezTo>
                    <a:pt x="472621" y="154074"/>
                    <a:pt x="488771" y="212214"/>
                    <a:pt x="488771" y="212214"/>
                  </a:cubicBezTo>
                  <a:cubicBezTo>
                    <a:pt x="488771" y="212214"/>
                    <a:pt x="487543" y="5628"/>
                    <a:pt x="619048" y="110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143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8575" rotWithShape="0" algn="bl" dir="2700000" dist="19050">
                <a:srgbClr val="000000">
                  <a:alpha val="49800"/>
                </a:srgbClr>
              </a:outerShdw>
            </a:effectLst>
          </p:spPr>
          <p:txBody>
            <a:bodyPr anchorCtr="0" anchor="ctr" bIns="85700" lIns="171425" spcFirstLastPara="1" rIns="171425" wrap="square" tIns="8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30" name="Google Shape;530;g2cccc2e7f7c_0_3172"/>
            <p:cNvGrpSpPr/>
            <p:nvPr/>
          </p:nvGrpSpPr>
          <p:grpSpPr>
            <a:xfrm>
              <a:off x="7526668" y="418606"/>
              <a:ext cx="1236990" cy="1974617"/>
              <a:chOff x="294443" y="4827756"/>
              <a:chExt cx="1236990" cy="1974617"/>
            </a:xfrm>
          </p:grpSpPr>
          <p:grpSp>
            <p:nvGrpSpPr>
              <p:cNvPr id="531" name="Google Shape;531;g2cccc2e7f7c_0_3172"/>
              <p:cNvGrpSpPr/>
              <p:nvPr/>
            </p:nvGrpSpPr>
            <p:grpSpPr>
              <a:xfrm>
                <a:off x="294443" y="4827756"/>
                <a:ext cx="1236990" cy="1974617"/>
                <a:chOff x="294443" y="4827756"/>
                <a:chExt cx="1236990" cy="1974617"/>
              </a:xfrm>
            </p:grpSpPr>
            <p:sp>
              <p:nvSpPr>
                <p:cNvPr id="532" name="Google Shape;532;g2cccc2e7f7c_0_3172"/>
                <p:cNvSpPr/>
                <p:nvPr/>
              </p:nvSpPr>
              <p:spPr>
                <a:xfrm>
                  <a:off x="294443" y="5651647"/>
                  <a:ext cx="1236990" cy="1150726"/>
                </a:xfrm>
                <a:custGeom>
                  <a:rect b="b" l="l" r="r" t="t"/>
                  <a:pathLst>
                    <a:path extrusionOk="0" h="1150726" w="1236990">
                      <a:moveTo>
                        <a:pt x="604524" y="0"/>
                      </a:moveTo>
                      <a:lnTo>
                        <a:pt x="632332" y="696746"/>
                      </a:lnTo>
                      <a:lnTo>
                        <a:pt x="651069" y="646105"/>
                      </a:lnTo>
                      <a:cubicBezTo>
                        <a:pt x="684129" y="570487"/>
                        <a:pt x="732314" y="496603"/>
                        <a:pt x="795414" y="437687"/>
                      </a:cubicBezTo>
                      <a:cubicBezTo>
                        <a:pt x="1065502" y="185531"/>
                        <a:pt x="1235570" y="258417"/>
                        <a:pt x="1235570" y="258417"/>
                      </a:cubicBezTo>
                      <a:cubicBezTo>
                        <a:pt x="1235570" y="258417"/>
                        <a:pt x="1275746" y="526282"/>
                        <a:pt x="928750" y="821214"/>
                      </a:cubicBezTo>
                      <a:cubicBezTo>
                        <a:pt x="822328" y="911666"/>
                        <a:pt x="704904" y="972005"/>
                        <a:pt x="647510" y="983237"/>
                      </a:cubicBezTo>
                      <a:lnTo>
                        <a:pt x="643775" y="983466"/>
                      </a:lnTo>
                      <a:lnTo>
                        <a:pt x="646782" y="1058809"/>
                      </a:lnTo>
                      <a:cubicBezTo>
                        <a:pt x="646782" y="1058809"/>
                        <a:pt x="645353" y="1140883"/>
                        <a:pt x="590088" y="1150045"/>
                      </a:cubicBezTo>
                      <a:cubicBezTo>
                        <a:pt x="534824" y="1159198"/>
                        <a:pt x="535066" y="1073087"/>
                        <a:pt x="535066" y="1073087"/>
                      </a:cubicBezTo>
                      <a:lnTo>
                        <a:pt x="531832" y="869104"/>
                      </a:lnTo>
                      <a:lnTo>
                        <a:pt x="508815" y="875045"/>
                      </a:lnTo>
                      <a:cubicBezTo>
                        <a:pt x="436383" y="881570"/>
                        <a:pt x="304749" y="832305"/>
                        <a:pt x="200960" y="740010"/>
                      </a:cubicBezTo>
                      <a:cubicBezTo>
                        <a:pt x="77290" y="630031"/>
                        <a:pt x="0" y="444952"/>
                        <a:pt x="0" y="444952"/>
                      </a:cubicBezTo>
                      <a:cubicBezTo>
                        <a:pt x="0" y="444952"/>
                        <a:pt x="142945" y="408179"/>
                        <a:pt x="298407" y="483882"/>
                      </a:cubicBezTo>
                      <a:cubicBezTo>
                        <a:pt x="373890" y="520635"/>
                        <a:pt x="452748" y="585107"/>
                        <a:pt x="505791" y="653852"/>
                      </a:cubicBezTo>
                      <a:lnTo>
                        <a:pt x="528973" y="688803"/>
                      </a:lnTo>
                      <a:lnTo>
                        <a:pt x="518079" y="160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1905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85700" lIns="171425" spcFirstLastPara="1" rIns="171425" wrap="square" tIns="8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3" name="Google Shape;533;g2cccc2e7f7c_0_3172"/>
                <p:cNvSpPr/>
                <p:nvPr/>
              </p:nvSpPr>
              <p:spPr>
                <a:xfrm>
                  <a:off x="486838" y="4827756"/>
                  <a:ext cx="812452" cy="901291"/>
                </a:xfrm>
                <a:custGeom>
                  <a:rect b="b" l="l" r="r" t="t"/>
                  <a:pathLst>
                    <a:path extrusionOk="0" h="722478" w="651264">
                      <a:moveTo>
                        <a:pt x="323884" y="722469"/>
                      </a:moveTo>
                      <a:cubicBezTo>
                        <a:pt x="200359" y="723313"/>
                        <a:pt x="79440" y="666755"/>
                        <a:pt x="27851" y="469594"/>
                      </a:cubicBezTo>
                      <a:cubicBezTo>
                        <a:pt x="-4852" y="344596"/>
                        <a:pt x="-6606" y="278347"/>
                        <a:pt x="11456" y="156303"/>
                      </a:cubicBezTo>
                      <a:cubicBezTo>
                        <a:pt x="31173" y="23062"/>
                        <a:pt x="145227" y="57914"/>
                        <a:pt x="184929" y="90711"/>
                      </a:cubicBezTo>
                      <a:cubicBezTo>
                        <a:pt x="224630" y="123507"/>
                        <a:pt x="237576" y="170112"/>
                        <a:pt x="237576" y="170112"/>
                      </a:cubicBezTo>
                      <a:cubicBezTo>
                        <a:pt x="237576" y="170112"/>
                        <a:pt x="236591" y="4512"/>
                        <a:pt x="342006" y="89"/>
                      </a:cubicBezTo>
                      <a:cubicBezTo>
                        <a:pt x="465424" y="-5089"/>
                        <a:pt x="462838" y="217583"/>
                        <a:pt x="462838" y="217583"/>
                      </a:cubicBezTo>
                      <a:cubicBezTo>
                        <a:pt x="462838" y="217583"/>
                        <a:pt x="528431" y="144221"/>
                        <a:pt x="594888" y="180466"/>
                      </a:cubicBezTo>
                      <a:cubicBezTo>
                        <a:pt x="677626" y="225599"/>
                        <a:pt x="661828" y="393801"/>
                        <a:pt x="595746" y="520513"/>
                      </a:cubicBezTo>
                      <a:cubicBezTo>
                        <a:pt x="512030" y="681047"/>
                        <a:pt x="450757" y="721612"/>
                        <a:pt x="323884" y="72246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1905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85700" lIns="171425" spcFirstLastPara="1" rIns="171425" wrap="square" tIns="8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34" name="Google Shape;534;g2cccc2e7f7c_0_3172"/>
              <p:cNvGrpSpPr/>
              <p:nvPr/>
            </p:nvGrpSpPr>
            <p:grpSpPr>
              <a:xfrm>
                <a:off x="655613" y="5326188"/>
                <a:ext cx="395796" cy="114103"/>
                <a:chOff x="1258931" y="4140278"/>
                <a:chExt cx="395796" cy="114103"/>
              </a:xfrm>
            </p:grpSpPr>
            <p:sp>
              <p:nvSpPr>
                <p:cNvPr id="535" name="Google Shape;535;g2cccc2e7f7c_0_3172"/>
                <p:cNvSpPr/>
                <p:nvPr/>
              </p:nvSpPr>
              <p:spPr>
                <a:xfrm>
                  <a:off x="1431759" y="4200260"/>
                  <a:ext cx="88574" cy="54121"/>
                </a:xfrm>
                <a:custGeom>
                  <a:rect b="b" l="l" r="r" t="t"/>
                  <a:pathLst>
                    <a:path extrusionOk="0" h="83909" w="137324">
                      <a:moveTo>
                        <a:pt x="124737" y="34"/>
                      </a:moveTo>
                      <a:cubicBezTo>
                        <a:pt x="118468" y="516"/>
                        <a:pt x="113787" y="5908"/>
                        <a:pt x="114269" y="12176"/>
                      </a:cubicBezTo>
                      <a:cubicBezTo>
                        <a:pt x="116278" y="38155"/>
                        <a:pt x="101216" y="59439"/>
                        <a:pt x="75967" y="60939"/>
                      </a:cubicBezTo>
                      <a:cubicBezTo>
                        <a:pt x="45106" y="62774"/>
                        <a:pt x="22811" y="43828"/>
                        <a:pt x="22811" y="13429"/>
                      </a:cubicBezTo>
                      <a:cubicBezTo>
                        <a:pt x="22811" y="7140"/>
                        <a:pt x="17587" y="1916"/>
                        <a:pt x="11298" y="1916"/>
                      </a:cubicBezTo>
                      <a:cubicBezTo>
                        <a:pt x="5016" y="1916"/>
                        <a:pt x="0" y="7140"/>
                        <a:pt x="0" y="13429"/>
                      </a:cubicBezTo>
                      <a:cubicBezTo>
                        <a:pt x="0" y="57503"/>
                        <a:pt x="34002" y="86328"/>
                        <a:pt x="77434" y="83750"/>
                      </a:cubicBezTo>
                      <a:cubicBezTo>
                        <a:pt x="116539" y="81426"/>
                        <a:pt x="140000" y="48261"/>
                        <a:pt x="137080" y="10502"/>
                      </a:cubicBezTo>
                      <a:cubicBezTo>
                        <a:pt x="136597" y="4233"/>
                        <a:pt x="131005" y="-448"/>
                        <a:pt x="124737" y="3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6" name="Google Shape;536;g2cccc2e7f7c_0_3172"/>
                <p:cNvSpPr/>
                <p:nvPr/>
              </p:nvSpPr>
              <p:spPr>
                <a:xfrm>
                  <a:off x="1258931" y="4195791"/>
                  <a:ext cx="56390" cy="39608"/>
                </a:xfrm>
                <a:custGeom>
                  <a:rect b="b" l="l" r="r" t="t"/>
                  <a:pathLst>
                    <a:path extrusionOk="0" h="61407" w="87426">
                      <a:moveTo>
                        <a:pt x="0" y="30707"/>
                      </a:moveTo>
                      <a:cubicBezTo>
                        <a:pt x="0" y="13749"/>
                        <a:pt x="19569" y="0"/>
                        <a:pt x="43713" y="0"/>
                      </a:cubicBezTo>
                      <a:cubicBezTo>
                        <a:pt x="67850" y="0"/>
                        <a:pt x="87426" y="13749"/>
                        <a:pt x="87426" y="30707"/>
                      </a:cubicBezTo>
                      <a:cubicBezTo>
                        <a:pt x="87426" y="47664"/>
                        <a:pt x="67850" y="61407"/>
                        <a:pt x="43713" y="61407"/>
                      </a:cubicBezTo>
                      <a:cubicBezTo>
                        <a:pt x="19569" y="61407"/>
                        <a:pt x="0" y="47664"/>
                        <a:pt x="0" y="30707"/>
                      </a:cubicBezTo>
                      <a:close/>
                    </a:path>
                  </a:pathLst>
                </a:custGeom>
                <a:solidFill>
                  <a:srgbClr val="ED6962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7" name="Google Shape;537;g2cccc2e7f7c_0_3172"/>
                <p:cNvSpPr/>
                <p:nvPr/>
              </p:nvSpPr>
              <p:spPr>
                <a:xfrm>
                  <a:off x="1598337" y="4193604"/>
                  <a:ext cx="56390" cy="39611"/>
                </a:xfrm>
                <a:custGeom>
                  <a:rect b="b" l="l" r="r" t="t"/>
                  <a:pathLst>
                    <a:path extrusionOk="0" h="61413" w="87426">
                      <a:moveTo>
                        <a:pt x="0" y="30707"/>
                      </a:moveTo>
                      <a:cubicBezTo>
                        <a:pt x="0" y="13749"/>
                        <a:pt x="19569" y="0"/>
                        <a:pt x="43713" y="0"/>
                      </a:cubicBezTo>
                      <a:cubicBezTo>
                        <a:pt x="67857" y="0"/>
                        <a:pt x="87426" y="13749"/>
                        <a:pt x="87426" y="30707"/>
                      </a:cubicBezTo>
                      <a:cubicBezTo>
                        <a:pt x="87426" y="47664"/>
                        <a:pt x="67857" y="61414"/>
                        <a:pt x="43713" y="61414"/>
                      </a:cubicBezTo>
                      <a:cubicBezTo>
                        <a:pt x="19569" y="61414"/>
                        <a:pt x="0" y="47664"/>
                        <a:pt x="0" y="30707"/>
                      </a:cubicBezTo>
                      <a:close/>
                    </a:path>
                  </a:pathLst>
                </a:custGeom>
                <a:solidFill>
                  <a:srgbClr val="ED6962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8" name="Google Shape;538;g2cccc2e7f7c_0_3172"/>
                <p:cNvSpPr/>
                <p:nvPr/>
              </p:nvSpPr>
              <p:spPr>
                <a:xfrm>
                  <a:off x="1337004" y="4153533"/>
                  <a:ext cx="43845" cy="35702"/>
                </a:xfrm>
                <a:custGeom>
                  <a:rect b="b" l="l" r="r" t="t"/>
                  <a:pathLst>
                    <a:path extrusionOk="0" h="55352" w="67977">
                      <a:moveTo>
                        <a:pt x="0" y="27680"/>
                      </a:moveTo>
                      <a:cubicBezTo>
                        <a:pt x="0" y="12390"/>
                        <a:pt x="15216" y="0"/>
                        <a:pt x="33989" y="0"/>
                      </a:cubicBezTo>
                      <a:cubicBezTo>
                        <a:pt x="52761" y="0"/>
                        <a:pt x="67977" y="12390"/>
                        <a:pt x="67977" y="27680"/>
                      </a:cubicBezTo>
                      <a:cubicBezTo>
                        <a:pt x="67977" y="42963"/>
                        <a:pt x="52761" y="55353"/>
                        <a:pt x="33989" y="55353"/>
                      </a:cubicBezTo>
                      <a:cubicBezTo>
                        <a:pt x="15216" y="55353"/>
                        <a:pt x="0" y="42963"/>
                        <a:pt x="0" y="2768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9" name="Google Shape;539;g2cccc2e7f7c_0_3172"/>
                <p:cNvSpPr/>
                <p:nvPr/>
              </p:nvSpPr>
              <p:spPr>
                <a:xfrm>
                  <a:off x="1553583" y="4140278"/>
                  <a:ext cx="43841" cy="35702"/>
                </a:xfrm>
                <a:custGeom>
                  <a:rect b="b" l="l" r="r" t="t"/>
                  <a:pathLst>
                    <a:path extrusionOk="0" h="55352" w="67970">
                      <a:moveTo>
                        <a:pt x="0" y="27680"/>
                      </a:moveTo>
                      <a:cubicBezTo>
                        <a:pt x="0" y="12397"/>
                        <a:pt x="15216" y="0"/>
                        <a:pt x="33982" y="0"/>
                      </a:cubicBezTo>
                      <a:cubicBezTo>
                        <a:pt x="52754" y="0"/>
                        <a:pt x="67970" y="12397"/>
                        <a:pt x="67970" y="27680"/>
                      </a:cubicBezTo>
                      <a:cubicBezTo>
                        <a:pt x="67970" y="42963"/>
                        <a:pt x="52754" y="55353"/>
                        <a:pt x="33982" y="55353"/>
                      </a:cubicBezTo>
                      <a:cubicBezTo>
                        <a:pt x="15216" y="55353"/>
                        <a:pt x="0" y="42963"/>
                        <a:pt x="0" y="2768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40" name="Google Shape;540;g2cccc2e7f7c_0_3172"/>
            <p:cNvGrpSpPr/>
            <p:nvPr/>
          </p:nvGrpSpPr>
          <p:grpSpPr>
            <a:xfrm>
              <a:off x="8459396" y="763478"/>
              <a:ext cx="881704" cy="1629759"/>
              <a:chOff x="1739221" y="4869166"/>
              <a:chExt cx="881704" cy="1629759"/>
            </a:xfrm>
          </p:grpSpPr>
          <p:grpSp>
            <p:nvGrpSpPr>
              <p:cNvPr id="541" name="Google Shape;541;g2cccc2e7f7c_0_3172"/>
              <p:cNvGrpSpPr/>
              <p:nvPr/>
            </p:nvGrpSpPr>
            <p:grpSpPr>
              <a:xfrm>
                <a:off x="1739221" y="4869166"/>
                <a:ext cx="881704" cy="1629759"/>
                <a:chOff x="1614071" y="5124678"/>
                <a:chExt cx="881704" cy="1629759"/>
              </a:xfrm>
            </p:grpSpPr>
            <p:sp>
              <p:nvSpPr>
                <p:cNvPr id="542" name="Google Shape;542;g2cccc2e7f7c_0_3172"/>
                <p:cNvSpPr/>
                <p:nvPr/>
              </p:nvSpPr>
              <p:spPr>
                <a:xfrm>
                  <a:off x="1872069" y="5998015"/>
                  <a:ext cx="623706" cy="756422"/>
                </a:xfrm>
                <a:custGeom>
                  <a:rect b="b" l="l" r="r" t="t"/>
                  <a:pathLst>
                    <a:path extrusionOk="0" h="756422" w="623706">
                      <a:moveTo>
                        <a:pt x="69607" y="0"/>
                      </a:moveTo>
                      <a:lnTo>
                        <a:pt x="165090" y="12414"/>
                      </a:lnTo>
                      <a:lnTo>
                        <a:pt x="147652" y="285898"/>
                      </a:lnTo>
                      <a:lnTo>
                        <a:pt x="154372" y="274025"/>
                      </a:lnTo>
                      <a:cubicBezTo>
                        <a:pt x="178667" y="237118"/>
                        <a:pt x="208755" y="202499"/>
                        <a:pt x="244624" y="173201"/>
                      </a:cubicBezTo>
                      <a:cubicBezTo>
                        <a:pt x="474903" y="-14880"/>
                        <a:pt x="622198" y="45977"/>
                        <a:pt x="622198" y="45977"/>
                      </a:cubicBezTo>
                      <a:cubicBezTo>
                        <a:pt x="622198" y="45977"/>
                        <a:pt x="659482" y="254330"/>
                        <a:pt x="363338" y="473499"/>
                      </a:cubicBezTo>
                      <a:cubicBezTo>
                        <a:pt x="287652" y="529519"/>
                        <a:pt x="205171" y="569153"/>
                        <a:pt x="151217" y="584969"/>
                      </a:cubicBezTo>
                      <a:lnTo>
                        <a:pt x="128246" y="590235"/>
                      </a:lnTo>
                      <a:lnTo>
                        <a:pt x="125391" y="635006"/>
                      </a:lnTo>
                      <a:cubicBezTo>
                        <a:pt x="125391" y="635006"/>
                        <a:pt x="112024" y="759572"/>
                        <a:pt x="50330" y="756361"/>
                      </a:cubicBezTo>
                      <a:cubicBezTo>
                        <a:pt x="-11372" y="753151"/>
                        <a:pt x="1017" y="626053"/>
                        <a:pt x="1017" y="62605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1905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85700" lIns="171425" spcFirstLastPara="1" rIns="171425" wrap="square" tIns="8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3" name="Google Shape;543;g2cccc2e7f7c_0_3172"/>
                <p:cNvSpPr/>
                <p:nvPr/>
              </p:nvSpPr>
              <p:spPr>
                <a:xfrm>
                  <a:off x="1614071" y="5124678"/>
                  <a:ext cx="812452" cy="901291"/>
                </a:xfrm>
                <a:custGeom>
                  <a:rect b="b" l="l" r="r" t="t"/>
                  <a:pathLst>
                    <a:path extrusionOk="0" h="722478" w="651264">
                      <a:moveTo>
                        <a:pt x="323883" y="722469"/>
                      </a:moveTo>
                      <a:cubicBezTo>
                        <a:pt x="200359" y="723313"/>
                        <a:pt x="79440" y="666748"/>
                        <a:pt x="27851" y="469594"/>
                      </a:cubicBezTo>
                      <a:cubicBezTo>
                        <a:pt x="-4852" y="344596"/>
                        <a:pt x="-6607" y="278347"/>
                        <a:pt x="11456" y="156303"/>
                      </a:cubicBezTo>
                      <a:cubicBezTo>
                        <a:pt x="31173" y="23061"/>
                        <a:pt x="145227" y="57913"/>
                        <a:pt x="184929" y="90710"/>
                      </a:cubicBezTo>
                      <a:cubicBezTo>
                        <a:pt x="224630" y="123506"/>
                        <a:pt x="237576" y="170112"/>
                        <a:pt x="237576" y="170112"/>
                      </a:cubicBezTo>
                      <a:cubicBezTo>
                        <a:pt x="237576" y="170112"/>
                        <a:pt x="236591" y="4509"/>
                        <a:pt x="342006" y="89"/>
                      </a:cubicBezTo>
                      <a:cubicBezTo>
                        <a:pt x="465424" y="-5088"/>
                        <a:pt x="462838" y="217583"/>
                        <a:pt x="462838" y="217583"/>
                      </a:cubicBezTo>
                      <a:cubicBezTo>
                        <a:pt x="462838" y="217583"/>
                        <a:pt x="528431" y="144221"/>
                        <a:pt x="594888" y="180466"/>
                      </a:cubicBezTo>
                      <a:cubicBezTo>
                        <a:pt x="677626" y="225599"/>
                        <a:pt x="661827" y="393801"/>
                        <a:pt x="595746" y="520513"/>
                      </a:cubicBezTo>
                      <a:cubicBezTo>
                        <a:pt x="512030" y="681047"/>
                        <a:pt x="450756" y="721605"/>
                        <a:pt x="323883" y="72246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85700" lIns="171425" spcFirstLastPara="1" rIns="171425" wrap="square" tIns="8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44" name="Google Shape;544;g2cccc2e7f7c_0_3172"/>
              <p:cNvGrpSpPr/>
              <p:nvPr/>
            </p:nvGrpSpPr>
            <p:grpSpPr>
              <a:xfrm>
                <a:off x="1934688" y="5369538"/>
                <a:ext cx="395796" cy="114103"/>
                <a:chOff x="1258931" y="4140278"/>
                <a:chExt cx="395796" cy="114103"/>
              </a:xfrm>
            </p:grpSpPr>
            <p:sp>
              <p:nvSpPr>
                <p:cNvPr id="545" name="Google Shape;545;g2cccc2e7f7c_0_3172"/>
                <p:cNvSpPr/>
                <p:nvPr/>
              </p:nvSpPr>
              <p:spPr>
                <a:xfrm>
                  <a:off x="1431759" y="4200260"/>
                  <a:ext cx="88574" cy="54121"/>
                </a:xfrm>
                <a:custGeom>
                  <a:rect b="b" l="l" r="r" t="t"/>
                  <a:pathLst>
                    <a:path extrusionOk="0" h="83909" w="137324">
                      <a:moveTo>
                        <a:pt x="124737" y="34"/>
                      </a:moveTo>
                      <a:cubicBezTo>
                        <a:pt x="118468" y="516"/>
                        <a:pt x="113787" y="5908"/>
                        <a:pt x="114269" y="12176"/>
                      </a:cubicBezTo>
                      <a:cubicBezTo>
                        <a:pt x="116278" y="38155"/>
                        <a:pt x="101216" y="59439"/>
                        <a:pt x="75967" y="60939"/>
                      </a:cubicBezTo>
                      <a:cubicBezTo>
                        <a:pt x="45106" y="62774"/>
                        <a:pt x="22811" y="43828"/>
                        <a:pt x="22811" y="13429"/>
                      </a:cubicBezTo>
                      <a:cubicBezTo>
                        <a:pt x="22811" y="7140"/>
                        <a:pt x="17587" y="1916"/>
                        <a:pt x="11298" y="1916"/>
                      </a:cubicBezTo>
                      <a:cubicBezTo>
                        <a:pt x="5016" y="1916"/>
                        <a:pt x="0" y="7140"/>
                        <a:pt x="0" y="13429"/>
                      </a:cubicBezTo>
                      <a:cubicBezTo>
                        <a:pt x="0" y="57503"/>
                        <a:pt x="34002" y="86328"/>
                        <a:pt x="77434" y="83750"/>
                      </a:cubicBezTo>
                      <a:cubicBezTo>
                        <a:pt x="116539" y="81426"/>
                        <a:pt x="140000" y="48261"/>
                        <a:pt x="137080" y="10502"/>
                      </a:cubicBezTo>
                      <a:cubicBezTo>
                        <a:pt x="136597" y="4233"/>
                        <a:pt x="131005" y="-448"/>
                        <a:pt x="124737" y="3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6" name="Google Shape;546;g2cccc2e7f7c_0_3172"/>
                <p:cNvSpPr/>
                <p:nvPr/>
              </p:nvSpPr>
              <p:spPr>
                <a:xfrm>
                  <a:off x="1258931" y="4195791"/>
                  <a:ext cx="56390" cy="39608"/>
                </a:xfrm>
                <a:custGeom>
                  <a:rect b="b" l="l" r="r" t="t"/>
                  <a:pathLst>
                    <a:path extrusionOk="0" h="61407" w="87426">
                      <a:moveTo>
                        <a:pt x="0" y="30707"/>
                      </a:moveTo>
                      <a:cubicBezTo>
                        <a:pt x="0" y="13749"/>
                        <a:pt x="19569" y="0"/>
                        <a:pt x="43713" y="0"/>
                      </a:cubicBezTo>
                      <a:cubicBezTo>
                        <a:pt x="67850" y="0"/>
                        <a:pt x="87426" y="13749"/>
                        <a:pt x="87426" y="30707"/>
                      </a:cubicBezTo>
                      <a:cubicBezTo>
                        <a:pt x="87426" y="47664"/>
                        <a:pt x="67850" y="61407"/>
                        <a:pt x="43713" y="61407"/>
                      </a:cubicBezTo>
                      <a:cubicBezTo>
                        <a:pt x="19569" y="61407"/>
                        <a:pt x="0" y="47664"/>
                        <a:pt x="0" y="30707"/>
                      </a:cubicBezTo>
                      <a:close/>
                    </a:path>
                  </a:pathLst>
                </a:custGeom>
                <a:solidFill>
                  <a:srgbClr val="ED6962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7" name="Google Shape;547;g2cccc2e7f7c_0_3172"/>
                <p:cNvSpPr/>
                <p:nvPr/>
              </p:nvSpPr>
              <p:spPr>
                <a:xfrm>
                  <a:off x="1598337" y="4193604"/>
                  <a:ext cx="56390" cy="39611"/>
                </a:xfrm>
                <a:custGeom>
                  <a:rect b="b" l="l" r="r" t="t"/>
                  <a:pathLst>
                    <a:path extrusionOk="0" h="61413" w="87426">
                      <a:moveTo>
                        <a:pt x="0" y="30707"/>
                      </a:moveTo>
                      <a:cubicBezTo>
                        <a:pt x="0" y="13749"/>
                        <a:pt x="19569" y="0"/>
                        <a:pt x="43713" y="0"/>
                      </a:cubicBezTo>
                      <a:cubicBezTo>
                        <a:pt x="67857" y="0"/>
                        <a:pt x="87426" y="13749"/>
                        <a:pt x="87426" y="30707"/>
                      </a:cubicBezTo>
                      <a:cubicBezTo>
                        <a:pt x="87426" y="47664"/>
                        <a:pt x="67857" y="61414"/>
                        <a:pt x="43713" y="61414"/>
                      </a:cubicBezTo>
                      <a:cubicBezTo>
                        <a:pt x="19569" y="61414"/>
                        <a:pt x="0" y="47664"/>
                        <a:pt x="0" y="30707"/>
                      </a:cubicBezTo>
                      <a:close/>
                    </a:path>
                  </a:pathLst>
                </a:custGeom>
                <a:solidFill>
                  <a:srgbClr val="ED6962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8" name="Google Shape;548;g2cccc2e7f7c_0_3172"/>
                <p:cNvSpPr/>
                <p:nvPr/>
              </p:nvSpPr>
              <p:spPr>
                <a:xfrm>
                  <a:off x="1337004" y="4153533"/>
                  <a:ext cx="43845" cy="35702"/>
                </a:xfrm>
                <a:custGeom>
                  <a:rect b="b" l="l" r="r" t="t"/>
                  <a:pathLst>
                    <a:path extrusionOk="0" h="55352" w="67977">
                      <a:moveTo>
                        <a:pt x="0" y="27680"/>
                      </a:moveTo>
                      <a:cubicBezTo>
                        <a:pt x="0" y="12390"/>
                        <a:pt x="15216" y="0"/>
                        <a:pt x="33989" y="0"/>
                      </a:cubicBezTo>
                      <a:cubicBezTo>
                        <a:pt x="52761" y="0"/>
                        <a:pt x="67977" y="12390"/>
                        <a:pt x="67977" y="27680"/>
                      </a:cubicBezTo>
                      <a:cubicBezTo>
                        <a:pt x="67977" y="42963"/>
                        <a:pt x="52761" y="55353"/>
                        <a:pt x="33989" y="55353"/>
                      </a:cubicBezTo>
                      <a:cubicBezTo>
                        <a:pt x="15216" y="55353"/>
                        <a:pt x="0" y="42963"/>
                        <a:pt x="0" y="2768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9" name="Google Shape;549;g2cccc2e7f7c_0_3172"/>
                <p:cNvSpPr/>
                <p:nvPr/>
              </p:nvSpPr>
              <p:spPr>
                <a:xfrm>
                  <a:off x="1553583" y="4140278"/>
                  <a:ext cx="43841" cy="35702"/>
                </a:xfrm>
                <a:custGeom>
                  <a:rect b="b" l="l" r="r" t="t"/>
                  <a:pathLst>
                    <a:path extrusionOk="0" h="55352" w="67970">
                      <a:moveTo>
                        <a:pt x="0" y="27680"/>
                      </a:moveTo>
                      <a:cubicBezTo>
                        <a:pt x="0" y="12397"/>
                        <a:pt x="15216" y="0"/>
                        <a:pt x="33982" y="0"/>
                      </a:cubicBezTo>
                      <a:cubicBezTo>
                        <a:pt x="52754" y="0"/>
                        <a:pt x="67970" y="12397"/>
                        <a:pt x="67970" y="27680"/>
                      </a:cubicBezTo>
                      <a:cubicBezTo>
                        <a:pt x="67970" y="42963"/>
                        <a:pt x="52754" y="55353"/>
                        <a:pt x="33982" y="55353"/>
                      </a:cubicBezTo>
                      <a:cubicBezTo>
                        <a:pt x="15216" y="55353"/>
                        <a:pt x="0" y="42963"/>
                        <a:pt x="0" y="2768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25325" lIns="50625" spcFirstLastPara="1" rIns="50625" wrap="square" tIns="253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"/>
                    <a:buFont typeface="Arial"/>
                    <a:buNone/>
                  </a:pPr>
                  <a:r>
                    <a:t/>
                  </a:r>
                  <a:endParaRPr b="0" i="0" sz="300" u="none" cap="none" strike="noStrik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2cccc2e7f7c_1_322"/>
          <p:cNvSpPr txBox="1"/>
          <p:nvPr/>
        </p:nvSpPr>
        <p:spPr>
          <a:xfrm>
            <a:off x="0" y="0"/>
            <a:ext cx="9144000" cy="692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300"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800">
                <a:latin typeface="Source Code Pro Black"/>
                <a:ea typeface="Source Code Pro Black"/>
                <a:cs typeface="Source Code Pro Black"/>
                <a:sym typeface="Source Code Pro Black"/>
              </a:rPr>
              <a:t>NLVR2</a:t>
            </a:r>
            <a:r>
              <a:rPr b="0" i="0" lang="en" sz="2100" u="none" cap="none" strike="noStrike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</a:t>
            </a:r>
            <a:r>
              <a:rPr lang="en" sz="2400">
                <a:solidFill>
                  <a:srgbClr val="0C57D3"/>
                </a:solidFill>
                <a:latin typeface="Lexend Black"/>
                <a:ea typeface="Lexend Black"/>
                <a:cs typeface="Lexend Black"/>
                <a:sym typeface="Lexend Black"/>
              </a:rPr>
              <a:t>DATASET</a:t>
            </a:r>
            <a:endParaRPr b="0" i="0" sz="2600" u="none" cap="none" strike="noStrike">
              <a:solidFill>
                <a:srgbClr val="000000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555" name="Google Shape;555;g2cccc2e7f7c_1_322"/>
          <p:cNvSpPr txBox="1"/>
          <p:nvPr/>
        </p:nvSpPr>
        <p:spPr>
          <a:xfrm>
            <a:off x="0" y="4948700"/>
            <a:ext cx="9144000" cy="202800"/>
          </a:xfrm>
          <a:prstGeom prst="rect">
            <a:avLst/>
          </a:prstGeom>
          <a:gradFill>
            <a:gsLst>
              <a:gs pos="0">
                <a:srgbClr val="404856"/>
              </a:gs>
              <a:gs pos="100000">
                <a:srgbClr val="090A0B"/>
              </a:gs>
            </a:gsLst>
            <a:lin ang="5400012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  PLEASE NOTE : This slide is not part of the presentation. This is a </a:t>
            </a:r>
            <a:r>
              <a:rPr lang="en" sz="1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APPENDIX</a:t>
            </a:r>
            <a:r>
              <a:rPr b="0" i="0" lang="en" sz="12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slide</a:t>
            </a:r>
            <a:endParaRPr b="0" i="0" sz="1200" u="none" cap="none" strike="noStrike">
              <a:solidFill>
                <a:srgbClr val="FFC514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grpSp>
        <p:nvGrpSpPr>
          <p:cNvPr id="556" name="Google Shape;556;g2cccc2e7f7c_1_322"/>
          <p:cNvGrpSpPr/>
          <p:nvPr/>
        </p:nvGrpSpPr>
        <p:grpSpPr>
          <a:xfrm>
            <a:off x="238725" y="807175"/>
            <a:ext cx="8666551" cy="4074425"/>
            <a:chOff x="200825" y="807175"/>
            <a:chExt cx="8666551" cy="4074425"/>
          </a:xfrm>
        </p:grpSpPr>
        <p:pic>
          <p:nvPicPr>
            <p:cNvPr id="557" name="Google Shape;557;g2cccc2e7f7c_1_3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00825" y="807175"/>
              <a:ext cx="3352125" cy="2020273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558" name="Google Shape;558;g2cccc2e7f7c_1_3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16649" y="807176"/>
              <a:ext cx="5150726" cy="2020275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59" name="Google Shape;559;g2cccc2e7f7c_1_322"/>
            <p:cNvSpPr txBox="1"/>
            <p:nvPr/>
          </p:nvSpPr>
          <p:spPr>
            <a:xfrm>
              <a:off x="200825" y="3157800"/>
              <a:ext cx="8666400" cy="1723800"/>
            </a:xfrm>
            <a:prstGeom prst="rect">
              <a:avLst/>
            </a:prstGeom>
            <a:noFill/>
            <a:ln cap="flat" cmpd="sng" w="9525">
              <a:solidFill>
                <a:srgbClr val="22222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" sz="2500">
                  <a:solidFill>
                    <a:srgbClr val="6AA84F"/>
                  </a:solidFill>
                  <a:latin typeface="Lexend Black"/>
                  <a:ea typeface="Lexend Black"/>
                  <a:cs typeface="Lexend Black"/>
                  <a:sym typeface="Lexend Black"/>
                </a:rPr>
                <a:t>About the dataset</a:t>
              </a:r>
              <a:endParaRPr sz="900">
                <a:solidFill>
                  <a:srgbClr val="222222"/>
                </a:solidFill>
                <a:highlight>
                  <a:srgbClr val="FFFFFF"/>
                </a:highlight>
              </a:endParaRPr>
            </a:p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222222"/>
                </a:buClr>
                <a:buSzPts val="1500"/>
                <a:buFont typeface="Lexend Medium"/>
                <a:buChar char="●"/>
              </a:pPr>
              <a:r>
                <a:rPr lang="en" sz="1500">
                  <a:solidFill>
                    <a:srgbClr val="222222"/>
                  </a:solidFill>
                  <a:latin typeface="Lexend SemiBold"/>
                  <a:ea typeface="Lexend SemiBold"/>
                  <a:cs typeface="Lexend SemiBold"/>
                  <a:sym typeface="Lexend SemiBold"/>
                </a:rPr>
                <a:t>NLVR2 contains 107,292 examples of human-written English sentences grounded in pairs of photographs.</a:t>
              </a:r>
              <a:endParaRPr sz="1500">
                <a:solidFill>
                  <a:srgbClr val="222222"/>
                </a:solidFill>
                <a:latin typeface="Lexend SemiBold"/>
                <a:ea typeface="Lexend SemiBold"/>
                <a:cs typeface="Lexend SemiBold"/>
                <a:sym typeface="Lexend SemiBold"/>
              </a:endParaRPr>
            </a:p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222222"/>
                </a:buClr>
                <a:buSzPts val="1500"/>
                <a:buFont typeface="Lexend SemiBold"/>
                <a:buChar char="●"/>
              </a:pPr>
              <a:r>
                <a:rPr lang="en" sz="1500">
                  <a:solidFill>
                    <a:srgbClr val="222222"/>
                  </a:solidFill>
                  <a:latin typeface="Lexend SemiBold"/>
                  <a:ea typeface="Lexend SemiBold"/>
                  <a:cs typeface="Lexend SemiBold"/>
                  <a:sym typeface="Lexend SemiBold"/>
                </a:rPr>
                <a:t>The task is to determine whether a sentence is true about a visual input.</a:t>
              </a:r>
              <a:endParaRPr sz="1500">
                <a:solidFill>
                  <a:srgbClr val="222222"/>
                </a:solidFill>
                <a:latin typeface="Lexend SemiBold"/>
                <a:ea typeface="Lexend SemiBold"/>
                <a:cs typeface="Lexend SemiBold"/>
                <a:sym typeface="Lexend SemiBold"/>
              </a:endParaRPr>
            </a:p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222222"/>
                </a:buClr>
                <a:buSzPts val="1500"/>
                <a:buFont typeface="Lexend SemiBold"/>
                <a:buChar char="●"/>
              </a:pPr>
              <a:r>
                <a:rPr lang="en" sz="1500">
                  <a:solidFill>
                    <a:srgbClr val="222222"/>
                  </a:solidFill>
                  <a:latin typeface="Lexend SemiBold"/>
                  <a:ea typeface="Lexend SemiBold"/>
                  <a:cs typeface="Lexend SemiBold"/>
                  <a:sym typeface="Lexend SemiBold"/>
                </a:rPr>
                <a:t>solving the task requires reasoning about sets of objects, comparisons, and spatial relations.while including much more visually complex images.</a:t>
              </a:r>
              <a:endParaRPr i="0" sz="2000" u="none" cap="none" strike="noStrike">
                <a:solidFill>
                  <a:srgbClr val="000000"/>
                </a:solidFill>
                <a:latin typeface="Lexend Medium"/>
                <a:ea typeface="Lexend Medium"/>
                <a:cs typeface="Lexend Medium"/>
                <a:sym typeface="Lexend Medium"/>
              </a:endParaRPr>
            </a:p>
          </p:txBody>
        </p:sp>
        <p:sp>
          <p:nvSpPr>
            <p:cNvPr id="560" name="Google Shape;560;g2cccc2e7f7c_1_322"/>
            <p:cNvSpPr txBox="1"/>
            <p:nvPr/>
          </p:nvSpPr>
          <p:spPr>
            <a:xfrm>
              <a:off x="200825" y="2895800"/>
              <a:ext cx="3352200" cy="2277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6575" lIns="91425" spcFirstLastPara="1" rIns="91425" wrap="square" tIns="3657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lt1"/>
                  </a:solidFill>
                  <a:latin typeface="Lexend ExtraBold"/>
                  <a:ea typeface="Lexend ExtraBold"/>
                  <a:cs typeface="Lexend ExtraBold"/>
                  <a:sym typeface="Lexend ExtraBold"/>
                </a:rPr>
                <a:t>Sample NLVR pairs</a:t>
              </a:r>
              <a:endParaRPr b="0" i="0" sz="7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561" name="Google Shape;561;g2cccc2e7f7c_1_322"/>
            <p:cNvSpPr txBox="1"/>
            <p:nvPr/>
          </p:nvSpPr>
          <p:spPr>
            <a:xfrm>
              <a:off x="3716650" y="2895800"/>
              <a:ext cx="5150700" cy="2277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6575" lIns="91425" spcFirstLastPara="1" rIns="91425" wrap="square" tIns="3657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lt1"/>
                  </a:solidFill>
                  <a:latin typeface="Lexend ExtraBold"/>
                  <a:ea typeface="Lexend ExtraBold"/>
                  <a:cs typeface="Lexend ExtraBold"/>
                  <a:sym typeface="Lexend ExtraBold"/>
                </a:rPr>
                <a:t>Classification task for the NLVR pair input and question</a:t>
              </a:r>
              <a:endParaRPr b="0" i="0" sz="700" u="none" cap="none" strike="noStrik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cccc2e7f7c_3_8"/>
          <p:cNvSpPr txBox="1"/>
          <p:nvPr/>
        </p:nvSpPr>
        <p:spPr>
          <a:xfrm>
            <a:off x="0" y="0"/>
            <a:ext cx="9144000" cy="692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i="0" lang="en" sz="33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b="1" lang="en" sz="2700">
                <a:solidFill>
                  <a:srgbClr val="44972A"/>
                </a:solidFill>
                <a:latin typeface="Lexend"/>
                <a:ea typeface="Lexend"/>
                <a:cs typeface="Lexend"/>
                <a:sym typeface="Lexend"/>
              </a:rPr>
              <a:t>VQA V2.0 (Visual Question Answering) </a:t>
            </a:r>
            <a:r>
              <a:rPr lang="en" sz="2400">
                <a:solidFill>
                  <a:srgbClr val="0C57D3"/>
                </a:solidFill>
                <a:latin typeface="Lexend Black"/>
                <a:ea typeface="Lexend Black"/>
                <a:cs typeface="Lexend Black"/>
                <a:sym typeface="Lexend Black"/>
              </a:rPr>
              <a:t>DATASET</a:t>
            </a:r>
            <a:endParaRPr b="1" i="0" sz="2300" u="none" cap="none" strike="noStrike">
              <a:solidFill>
                <a:srgbClr val="44972A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567" name="Google Shape;567;g2cccc2e7f7c_3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5263" y="771650"/>
            <a:ext cx="3182350" cy="18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g2cccc2e7f7c_3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88" y="771650"/>
            <a:ext cx="5813501" cy="2046725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g2cccc2e7f7c_3_8"/>
          <p:cNvSpPr txBox="1"/>
          <p:nvPr/>
        </p:nvSpPr>
        <p:spPr>
          <a:xfrm>
            <a:off x="177463" y="2818375"/>
            <a:ext cx="5551500" cy="227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6575" lIns="91425" spcFirstLastPara="1" rIns="91425" wrap="square" tIns="36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Distribution of answers per question type for a random sample of 60K questions</a:t>
            </a:r>
            <a:endParaRPr b="0" i="0" sz="7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70" name="Google Shape;570;g2cccc2e7f7c_3_8"/>
          <p:cNvSpPr txBox="1"/>
          <p:nvPr/>
        </p:nvSpPr>
        <p:spPr>
          <a:xfrm>
            <a:off x="5869288" y="2810575"/>
            <a:ext cx="3102600" cy="2433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6575" lIns="91425" spcFirstLastPara="1" rIns="91425" wrap="square" tIns="36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Examples from Dataset</a:t>
            </a:r>
            <a:endParaRPr b="0" i="0" sz="8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71" name="Google Shape;571;g2cccc2e7f7c_3_8"/>
          <p:cNvSpPr txBox="1"/>
          <p:nvPr/>
        </p:nvSpPr>
        <p:spPr>
          <a:xfrm>
            <a:off x="174750" y="3155725"/>
            <a:ext cx="8794500" cy="1758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>
                <a:solidFill>
                  <a:srgbClr val="6AA84F"/>
                </a:solidFill>
                <a:latin typeface="Lexend Black"/>
                <a:ea typeface="Lexend Black"/>
                <a:cs typeface="Lexend Black"/>
                <a:sym typeface="Lexend Black"/>
              </a:rPr>
              <a:t>About the dataset</a:t>
            </a:r>
            <a:endParaRPr sz="9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Lexend Medium"/>
              <a:buChar char="●"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Lexend Medium"/>
                <a:ea typeface="Lexend Medium"/>
                <a:cs typeface="Lexend Medium"/>
                <a:sym typeface="Lexend Medium"/>
              </a:rPr>
              <a:t>open-ended questions about images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Lexend Medium"/>
              <a:buChar char="●"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Lexend Medium"/>
                <a:ea typeface="Lexend Medium"/>
                <a:cs typeface="Lexend Medium"/>
                <a:sym typeface="Lexend Medium"/>
              </a:rPr>
              <a:t>204,721 COCO images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Lexend Medium"/>
              <a:buChar char="●"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Lexend Medium"/>
                <a:ea typeface="Lexend Medium"/>
                <a:cs typeface="Lexend Medium"/>
                <a:sym typeface="Lexend Medium"/>
              </a:rPr>
              <a:t>At least 3 questions (5.4 questions on average) per image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Lexend Medium"/>
              <a:buChar char="●"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Lexend Medium"/>
                <a:ea typeface="Lexend Medium"/>
                <a:cs typeface="Lexend Medium"/>
                <a:sym typeface="Lexend Medium"/>
              </a:rPr>
              <a:t>10 ground truth answers per question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Lexend Medium"/>
              <a:buChar char="●"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Lexend Medium"/>
                <a:ea typeface="Lexend Medium"/>
                <a:cs typeface="Lexend Medium"/>
                <a:sym typeface="Lexend Medium"/>
              </a:rPr>
              <a:t>3 plausible (but likely incorrect) answers per question</a:t>
            </a:r>
            <a:endParaRPr i="0" sz="1700" u="none" cap="none" strike="noStrike">
              <a:solidFill>
                <a:srgbClr val="000000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572" name="Google Shape;572;g2cccc2e7f7c_3_8"/>
          <p:cNvSpPr txBox="1"/>
          <p:nvPr/>
        </p:nvSpPr>
        <p:spPr>
          <a:xfrm>
            <a:off x="0" y="4948700"/>
            <a:ext cx="9144000" cy="202800"/>
          </a:xfrm>
          <a:prstGeom prst="rect">
            <a:avLst/>
          </a:prstGeom>
          <a:gradFill>
            <a:gsLst>
              <a:gs pos="0">
                <a:srgbClr val="404856"/>
              </a:gs>
              <a:gs pos="100000">
                <a:srgbClr val="090A0B"/>
              </a:gs>
            </a:gsLst>
            <a:lin ang="5400012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  PLEASE NOTE : This slide is not part of the presentation. This is a </a:t>
            </a:r>
            <a:r>
              <a:rPr lang="en" sz="1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APPENDIX </a:t>
            </a:r>
            <a:r>
              <a:rPr b="0" i="0" lang="en" sz="12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slide</a:t>
            </a:r>
            <a:endParaRPr b="0" i="0" sz="1200" u="none" cap="none" strike="noStrike">
              <a:solidFill>
                <a:srgbClr val="FFC514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2cccc2e7f7c_2_0"/>
          <p:cNvSpPr txBox="1"/>
          <p:nvPr/>
        </p:nvSpPr>
        <p:spPr>
          <a:xfrm>
            <a:off x="0" y="0"/>
            <a:ext cx="9144000" cy="692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000000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800">
                <a:latin typeface="Lexend Black"/>
                <a:ea typeface="Lexend Black"/>
                <a:cs typeface="Lexend Black"/>
                <a:sym typeface="Lexend Black"/>
              </a:rPr>
              <a:t>GQA</a:t>
            </a:r>
            <a:r>
              <a:rPr i="0" lang="en" sz="2100" u="none" cap="none" strike="noStrike">
                <a:solidFill>
                  <a:srgbClr val="000000"/>
                </a:solidFill>
                <a:latin typeface="Lexend Medium"/>
                <a:ea typeface="Lexend Medium"/>
                <a:cs typeface="Lexend Medium"/>
                <a:sym typeface="Lexend Medium"/>
              </a:rPr>
              <a:t> </a:t>
            </a:r>
            <a:r>
              <a:rPr lang="en" sz="2400">
                <a:solidFill>
                  <a:srgbClr val="0C57D3"/>
                </a:solidFill>
                <a:latin typeface="Lexend Black"/>
                <a:ea typeface="Lexend Black"/>
                <a:cs typeface="Lexend Black"/>
                <a:sym typeface="Lexend Black"/>
              </a:rPr>
              <a:t>DATASET</a:t>
            </a:r>
            <a:r>
              <a:rPr i="0" lang="en" sz="1700" u="none" cap="none" strike="noStrike">
                <a:solidFill>
                  <a:srgbClr val="000000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 </a:t>
            </a:r>
            <a:endParaRPr i="0" sz="2600" u="none" cap="none" strike="noStrike">
              <a:solidFill>
                <a:srgbClr val="000000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pic>
        <p:nvPicPr>
          <p:cNvPr id="578" name="Google Shape;578;g2cccc2e7f7c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975" y="1066050"/>
            <a:ext cx="4582050" cy="3141977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g2cccc2e7f7c_2_0"/>
          <p:cNvSpPr txBox="1"/>
          <p:nvPr/>
        </p:nvSpPr>
        <p:spPr>
          <a:xfrm>
            <a:off x="1003550" y="692700"/>
            <a:ext cx="5013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</a:t>
            </a:r>
            <a:r>
              <a:rPr b="1" lang="en" sz="1900">
                <a:solidFill>
                  <a:schemeClr val="accent2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80" name="Google Shape;580;g2cccc2e7f7c_2_0"/>
          <p:cNvSpPr txBox="1"/>
          <p:nvPr/>
        </p:nvSpPr>
        <p:spPr>
          <a:xfrm>
            <a:off x="3641250" y="692700"/>
            <a:ext cx="501300" cy="5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</a:t>
            </a:r>
            <a:r>
              <a:rPr b="1" lang="en" sz="1900">
                <a:solidFill>
                  <a:schemeClr val="accent2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81" name="Google Shape;581;g2cccc2e7f7c_2_0"/>
          <p:cNvSpPr txBox="1"/>
          <p:nvPr/>
        </p:nvSpPr>
        <p:spPr>
          <a:xfrm>
            <a:off x="0" y="4948700"/>
            <a:ext cx="9144000" cy="202800"/>
          </a:xfrm>
          <a:prstGeom prst="rect">
            <a:avLst/>
          </a:prstGeom>
          <a:gradFill>
            <a:gsLst>
              <a:gs pos="0">
                <a:srgbClr val="404856"/>
              </a:gs>
              <a:gs pos="100000">
                <a:srgbClr val="090A0B"/>
              </a:gs>
            </a:gsLst>
            <a:lin ang="5400012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  PLEASE NOTE : This slide is not part of the presentation. This is a </a:t>
            </a:r>
            <a:r>
              <a:rPr lang="en" sz="1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APPENDIX</a:t>
            </a:r>
            <a:r>
              <a:rPr b="0" i="0" lang="en" sz="12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slide</a:t>
            </a:r>
            <a:endParaRPr b="0" i="0" sz="1200" u="none" cap="none" strike="noStrike">
              <a:solidFill>
                <a:srgbClr val="FFC514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582" name="Google Shape;582;g2cccc2e7f7c_2_0"/>
          <p:cNvSpPr txBox="1"/>
          <p:nvPr/>
        </p:nvSpPr>
        <p:spPr>
          <a:xfrm>
            <a:off x="102775" y="4370950"/>
            <a:ext cx="4582200" cy="381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6575" lIns="91425" spcFirstLastPara="1" rIns="91425" wrap="square" tIns="36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Distribution of answers per question type for a random sample of 22M questions and 110K images</a:t>
            </a:r>
            <a:endParaRPr b="0" i="0" sz="700" u="none" cap="none" strike="noStrike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83" name="Google Shape;583;g2cccc2e7f7c_2_0"/>
          <p:cNvSpPr txBox="1"/>
          <p:nvPr/>
        </p:nvSpPr>
        <p:spPr>
          <a:xfrm>
            <a:off x="4761025" y="692700"/>
            <a:ext cx="4383000" cy="4256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sz="1700">
              <a:solidFill>
                <a:srgbClr val="6AA84F"/>
              </a:solidFill>
              <a:latin typeface="Lexend Black"/>
              <a:ea typeface="Lexend Black"/>
              <a:cs typeface="Lexend Black"/>
              <a:sym typeface="Lexend Blac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>
                <a:solidFill>
                  <a:srgbClr val="6AA84F"/>
                </a:solidFill>
                <a:latin typeface="Lexend Black"/>
                <a:ea typeface="Lexend Black"/>
                <a:cs typeface="Lexend Black"/>
                <a:sym typeface="Lexend Black"/>
              </a:rPr>
              <a:t>About the dataset</a:t>
            </a:r>
            <a:endParaRPr sz="2500">
              <a:solidFill>
                <a:srgbClr val="6AA84F"/>
              </a:solidFill>
              <a:latin typeface="Lexend Black"/>
              <a:ea typeface="Lexend Black"/>
              <a:cs typeface="Lexend Black"/>
              <a:sym typeface="Lexend Blac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>
              <a:solidFill>
                <a:srgbClr val="6AA84F"/>
              </a:solidFill>
              <a:latin typeface="Lexend Black"/>
              <a:ea typeface="Lexend Black"/>
              <a:cs typeface="Lexend Black"/>
              <a:sym typeface="Lexend Black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>
                <a:latin typeface="Source Code Pro"/>
                <a:ea typeface="Source Code Pro"/>
                <a:cs typeface="Source Code Pro"/>
                <a:sym typeface="Source Code Pro"/>
              </a:rPr>
              <a:t>Dataset contains Images and related compositional reasoning questions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b="1" lang="en" sz="1800">
                <a:latin typeface="Source Code Pro"/>
                <a:ea typeface="Source Code Pro"/>
                <a:cs typeface="Source Code Pro"/>
                <a:sym typeface="Source Code Pro"/>
              </a:rPr>
              <a:t>Questions are functional programs that represent scene semantics.</a:t>
            </a:r>
            <a:endParaRPr b="1" i="0" sz="18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b="1" lang="en" sz="1800">
                <a:latin typeface="Source Code Pro"/>
                <a:ea typeface="Source Code Pro"/>
                <a:cs typeface="Source Code Pro"/>
                <a:sym typeface="Source Code Pro"/>
              </a:rPr>
              <a:t>Contains 110K images and 22M questions.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b="1" lang="en" sz="1800">
                <a:latin typeface="Source Code Pro"/>
                <a:ea typeface="Source Code Pro"/>
                <a:cs typeface="Source Code Pro"/>
                <a:sym typeface="Source Code Pro"/>
              </a:rPr>
              <a:t>Rectified flaw of previous dataset where, strong real-world priors displayed throughout the data.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84" name="Google Shape;584;g2cccc2e7f7c_2_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2cd3ba01aa9_0_12"/>
          <p:cNvSpPr txBox="1"/>
          <p:nvPr/>
        </p:nvSpPr>
        <p:spPr>
          <a:xfrm>
            <a:off x="0" y="0"/>
            <a:ext cx="9144000" cy="692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000000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800">
                <a:latin typeface="Lexend Black"/>
                <a:ea typeface="Lexend Black"/>
                <a:cs typeface="Lexend Black"/>
                <a:sym typeface="Lexend Black"/>
              </a:rPr>
              <a:t>Paper</a:t>
            </a:r>
            <a:r>
              <a:rPr lang="en" sz="2800">
                <a:latin typeface="Lexend Black"/>
                <a:ea typeface="Lexend Black"/>
                <a:cs typeface="Lexend Black"/>
                <a:sym typeface="Lexend Black"/>
              </a:rPr>
              <a:t> Results</a:t>
            </a:r>
            <a:r>
              <a:rPr lang="en" sz="1700">
                <a:latin typeface="Lexend SemiBold"/>
                <a:ea typeface="Lexend SemiBold"/>
                <a:cs typeface="Lexend SemiBold"/>
                <a:sym typeface="Lexend SemiBold"/>
              </a:rPr>
              <a:t> </a:t>
            </a:r>
            <a:r>
              <a:rPr lang="en" sz="2800">
                <a:latin typeface="Lexend Black"/>
                <a:ea typeface="Lexend Black"/>
                <a:cs typeface="Lexend Black"/>
                <a:sym typeface="Lexend Black"/>
              </a:rPr>
              <a:t>&amp;</a:t>
            </a:r>
            <a:r>
              <a:rPr lang="en" sz="1700">
                <a:latin typeface="Lexend SemiBold"/>
                <a:ea typeface="Lexend SemiBold"/>
                <a:cs typeface="Lexend SemiBold"/>
                <a:sym typeface="Lexend SemiBold"/>
              </a:rPr>
              <a:t> </a:t>
            </a:r>
            <a:r>
              <a:rPr lang="en" sz="2800">
                <a:latin typeface="Lexend Black"/>
                <a:ea typeface="Lexend Black"/>
                <a:cs typeface="Lexend Black"/>
                <a:sym typeface="Lexend Black"/>
              </a:rPr>
              <a:t>SOTA</a:t>
            </a:r>
            <a:endParaRPr i="0" sz="2600" u="none" cap="none" strike="noStrike">
              <a:solidFill>
                <a:srgbClr val="000000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590" name="Google Shape;590;g2cd3ba01aa9_0_12"/>
          <p:cNvSpPr txBox="1"/>
          <p:nvPr/>
        </p:nvSpPr>
        <p:spPr>
          <a:xfrm>
            <a:off x="0" y="4948700"/>
            <a:ext cx="9144000" cy="202800"/>
          </a:xfrm>
          <a:prstGeom prst="rect">
            <a:avLst/>
          </a:prstGeom>
          <a:gradFill>
            <a:gsLst>
              <a:gs pos="0">
                <a:srgbClr val="404856"/>
              </a:gs>
              <a:gs pos="100000">
                <a:srgbClr val="090A0B"/>
              </a:gs>
            </a:gsLst>
            <a:lin ang="5400012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  PLEASE NOTE : This slide is not part of the presentation. This is a </a:t>
            </a:r>
            <a:r>
              <a:rPr lang="en" sz="1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APPENDIX</a:t>
            </a:r>
            <a:r>
              <a:rPr b="0" i="0" lang="en" sz="1200" u="none" cap="none" strike="noStrik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slide</a:t>
            </a:r>
            <a:endParaRPr b="0" i="0" sz="1200" u="none" cap="none" strike="noStrike">
              <a:solidFill>
                <a:srgbClr val="FFC514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pic>
        <p:nvPicPr>
          <p:cNvPr id="591" name="Google Shape;591;g2cd3ba01aa9_0_12"/>
          <p:cNvPicPr preferRelativeResize="0"/>
          <p:nvPr/>
        </p:nvPicPr>
        <p:blipFill rotWithShape="1">
          <a:blip r:embed="rId3">
            <a:alphaModFix/>
          </a:blip>
          <a:srcRect b="59085" l="0" r="0" t="0"/>
          <a:stretch/>
        </p:blipFill>
        <p:spPr>
          <a:xfrm>
            <a:off x="676562" y="845100"/>
            <a:ext cx="7790875" cy="16166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92" name="Google Shape;592;g2cd3ba01aa9_0_12"/>
          <p:cNvGraphicFramePr/>
          <p:nvPr/>
        </p:nvGraphicFramePr>
        <p:xfrm>
          <a:off x="969188" y="2788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{00E38124-F4E8-4ED9-8292-D6B3214E9DBA}</a:tableStyleId>
              </a:tblPr>
              <a:tblGrid>
                <a:gridCol w="1728525"/>
                <a:gridCol w="2707425"/>
                <a:gridCol w="2769675"/>
              </a:tblGrid>
              <a:tr h="325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Task</a:t>
                      </a:r>
                      <a:endParaRPr b="1">
                        <a:solidFill>
                          <a:srgbClr val="44972A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Model</a:t>
                      </a:r>
                      <a:endParaRPr b="1">
                        <a:solidFill>
                          <a:srgbClr val="44972A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972A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Accuracy</a:t>
                      </a:r>
                      <a:endParaRPr b="1" sz="1200">
                        <a:solidFill>
                          <a:srgbClr val="44972A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25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NLVR2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BEiT-3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92.58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25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VQA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PaLI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84.3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25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GQA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CFR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E63F0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72.1</a:t>
                      </a:r>
                      <a:endParaRPr b="1">
                        <a:solidFill>
                          <a:srgbClr val="0E63F0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25252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ew Operating System Design Pitch Deck  Infographics by Slidesgo">
  <a:themeElements>
    <a:clrScheme name="Simple Light">
      <a:dk1>
        <a:srgbClr val="FFFFFF"/>
      </a:dk1>
      <a:lt1>
        <a:srgbClr val="2D323C"/>
      </a:lt1>
      <a:dk2>
        <a:srgbClr val="242830"/>
      </a:dk2>
      <a:lt2>
        <a:srgbClr val="FFDB5D"/>
      </a:lt2>
      <a:accent1>
        <a:srgbClr val="94EE6B"/>
      </a:accent1>
      <a:accent2>
        <a:srgbClr val="E81981"/>
      </a:accent2>
      <a:accent3>
        <a:srgbClr val="BD64B5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Mania">
  <a:themeElements>
    <a:clrScheme name="Simple Light">
      <a:dk1>
        <a:srgbClr val="FFFFFF"/>
      </a:dk1>
      <a:lt1>
        <a:srgbClr val="FFFAEB"/>
      </a:lt1>
      <a:dk2>
        <a:srgbClr val="000000"/>
      </a:dk2>
      <a:lt2>
        <a:srgbClr val="DFA444"/>
      </a:lt2>
      <a:accent1>
        <a:srgbClr val="ACA427"/>
      </a:accent1>
      <a:accent2>
        <a:srgbClr val="FFCB25"/>
      </a:accent2>
      <a:accent3>
        <a:srgbClr val="FFE070"/>
      </a:accent3>
      <a:accent4>
        <a:srgbClr val="D6CC31"/>
      </a:accent4>
      <a:accent5>
        <a:srgbClr val="837D21"/>
      </a:accent5>
      <a:accent6>
        <a:srgbClr val="A19924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